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C5C02-6CAA-4015-BD12-24AFFE46A00E}" v="120" dt="2023-01-10T10:19:09.191"/>
    <p1510:client id="{A830CB9A-66BE-FFE8-C09A-B84E807A143D}" v="5" dt="2023-01-13T09:27:04.934"/>
    <p1510:client id="{BB4D6885-30D9-6728-AAAC-7EE52075690E}" v="456" dt="2023-01-11T10:15:58.580"/>
    <p1510:client id="{DDE58211-D8B5-6B57-9780-96B05C9E09A6}" v="96" dt="2023-01-12T09:17:55.449"/>
    <p1510:client id="{EC355C33-8D61-B4B7-6074-7113D942DD72}" v="253" dt="2023-01-12T10:01:5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s Chari (17037190)" userId="S::17037190@student.hhs.nl::3730aac7-2111-4573-a53a-e8fd57c84a58" providerId="AD" clId="Web-{EC355C33-8D61-B4B7-6074-7113D942DD72}"/>
    <pc:docChg chg="addSld modSld sldOrd">
      <pc:chgData name="Anass Chari (17037190)" userId="S::17037190@student.hhs.nl::3730aac7-2111-4573-a53a-e8fd57c84a58" providerId="AD" clId="Web-{EC355C33-8D61-B4B7-6074-7113D942DD72}" dt="2023-01-12T10:01:52.917" v="264"/>
      <pc:docMkLst>
        <pc:docMk/>
      </pc:docMkLst>
      <pc:sldChg chg="modSp">
        <pc:chgData name="Anass Chari (17037190)" userId="S::17037190@student.hhs.nl::3730aac7-2111-4573-a53a-e8fd57c84a58" providerId="AD" clId="Web-{EC355C33-8D61-B4B7-6074-7113D942DD72}" dt="2023-01-12T09:44:17.030" v="249" actId="20577"/>
        <pc:sldMkLst>
          <pc:docMk/>
          <pc:sldMk cId="96891033" sldId="257"/>
        </pc:sldMkLst>
        <pc:spChg chg="mod">
          <ac:chgData name="Anass Chari (17037190)" userId="S::17037190@student.hhs.nl::3730aac7-2111-4573-a53a-e8fd57c84a58" providerId="AD" clId="Web-{EC355C33-8D61-B4B7-6074-7113D942DD72}" dt="2023-01-12T09:44:17.030" v="249" actId="20577"/>
          <ac:spMkLst>
            <pc:docMk/>
            <pc:sldMk cId="96891033" sldId="257"/>
            <ac:spMk id="3" creationId="{5100A45E-6838-0EE8-DA21-D02F2132C6DE}"/>
          </ac:spMkLst>
        </pc:spChg>
      </pc:sldChg>
      <pc:sldChg chg="ord">
        <pc:chgData name="Anass Chari (17037190)" userId="S::17037190@student.hhs.nl::3730aac7-2111-4573-a53a-e8fd57c84a58" providerId="AD" clId="Web-{EC355C33-8D61-B4B7-6074-7113D942DD72}" dt="2023-01-12T09:28:53.875" v="184"/>
        <pc:sldMkLst>
          <pc:docMk/>
          <pc:sldMk cId="2162074966" sldId="258"/>
        </pc:sldMkLst>
      </pc:sldChg>
      <pc:sldChg chg="modSp">
        <pc:chgData name="Anass Chari (17037190)" userId="S::17037190@student.hhs.nl::3730aac7-2111-4573-a53a-e8fd57c84a58" providerId="AD" clId="Web-{EC355C33-8D61-B4B7-6074-7113D942DD72}" dt="2023-01-12T09:45:47.283" v="262" actId="20577"/>
        <pc:sldMkLst>
          <pc:docMk/>
          <pc:sldMk cId="1947876289" sldId="259"/>
        </pc:sldMkLst>
        <pc:graphicFrameChg chg="modGraphic">
          <ac:chgData name="Anass Chari (17037190)" userId="S::17037190@student.hhs.nl::3730aac7-2111-4573-a53a-e8fd57c84a58" providerId="AD" clId="Web-{EC355C33-8D61-B4B7-6074-7113D942DD72}" dt="2023-01-12T09:45:47.283" v="262" actId="20577"/>
          <ac:graphicFrameMkLst>
            <pc:docMk/>
            <pc:sldMk cId="1947876289" sldId="259"/>
            <ac:graphicFrameMk id="5" creationId="{9E03A5E8-F83D-F066-71D9-DF8F78FC083F}"/>
          </ac:graphicFrameMkLst>
        </pc:graphicFrameChg>
      </pc:sldChg>
      <pc:sldChg chg="ord">
        <pc:chgData name="Anass Chari (17037190)" userId="S::17037190@student.hhs.nl::3730aac7-2111-4573-a53a-e8fd57c84a58" providerId="AD" clId="Web-{EC355C33-8D61-B4B7-6074-7113D942DD72}" dt="2023-01-12T10:01:52.917" v="264"/>
        <pc:sldMkLst>
          <pc:docMk/>
          <pc:sldMk cId="589974744" sldId="260"/>
        </pc:sldMkLst>
      </pc:sldChg>
      <pc:sldChg chg="addSp delSp modSp new mod ord setBg">
        <pc:chgData name="Anass Chari (17037190)" userId="S::17037190@student.hhs.nl::3730aac7-2111-4573-a53a-e8fd57c84a58" providerId="AD" clId="Web-{EC355C33-8D61-B4B7-6074-7113D942DD72}" dt="2023-01-12T09:33:30.056" v="222"/>
        <pc:sldMkLst>
          <pc:docMk/>
          <pc:sldMk cId="1633229585" sldId="262"/>
        </pc:sldMkLst>
        <pc:spChg chg="mod">
          <ac:chgData name="Anass Chari (17037190)" userId="S::17037190@student.hhs.nl::3730aac7-2111-4573-a53a-e8fd57c84a58" providerId="AD" clId="Web-{EC355C33-8D61-B4B7-6074-7113D942DD72}" dt="2023-01-12T09:23:00.098" v="170"/>
          <ac:spMkLst>
            <pc:docMk/>
            <pc:sldMk cId="1633229585" sldId="262"/>
            <ac:spMk id="2" creationId="{8F3D6517-EA7C-C6B8-668F-B759AE2DA499}"/>
          </ac:spMkLst>
        </pc:spChg>
        <pc:spChg chg="mod">
          <ac:chgData name="Anass Chari (17037190)" userId="S::17037190@student.hhs.nl::3730aac7-2111-4573-a53a-e8fd57c84a58" providerId="AD" clId="Web-{EC355C33-8D61-B4B7-6074-7113D942DD72}" dt="2023-01-12T09:23:00.098" v="170"/>
          <ac:spMkLst>
            <pc:docMk/>
            <pc:sldMk cId="1633229585" sldId="262"/>
            <ac:spMk id="3" creationId="{835BB86E-5A59-0590-24A4-18A42504F9E1}"/>
          </ac:spMkLst>
        </pc:spChg>
        <pc:spChg chg="add del">
          <ac:chgData name="Anass Chari (17037190)" userId="S::17037190@student.hhs.nl::3730aac7-2111-4573-a53a-e8fd57c84a58" providerId="AD" clId="Web-{EC355C33-8D61-B4B7-6074-7113D942DD72}" dt="2023-01-12T09:23:00.082" v="169"/>
          <ac:spMkLst>
            <pc:docMk/>
            <pc:sldMk cId="1633229585" sldId="262"/>
            <ac:spMk id="8" creationId="{9B99C603-0164-4BD4-9199-5539E48451FD}"/>
          </ac:spMkLst>
        </pc:spChg>
        <pc:spChg chg="add del">
          <ac:chgData name="Anass Chari (17037190)" userId="S::17037190@student.hhs.nl::3730aac7-2111-4573-a53a-e8fd57c84a58" providerId="AD" clId="Web-{EC355C33-8D61-B4B7-6074-7113D942DD72}" dt="2023-01-12T09:23:00.082" v="169"/>
          <ac:spMkLst>
            <pc:docMk/>
            <pc:sldMk cId="1633229585" sldId="262"/>
            <ac:spMk id="14" creationId="{5DD54E81-508B-49FC-91E3-E0BA1CB8FF4A}"/>
          </ac:spMkLst>
        </pc:spChg>
        <pc:spChg chg="add">
          <ac:chgData name="Anass Chari (17037190)" userId="S::17037190@student.hhs.nl::3730aac7-2111-4573-a53a-e8fd57c84a58" providerId="AD" clId="Web-{EC355C33-8D61-B4B7-6074-7113D942DD72}" dt="2023-01-12T09:23:00.098" v="170"/>
          <ac:spMkLst>
            <pc:docMk/>
            <pc:sldMk cId="1633229585" sldId="262"/>
            <ac:spMk id="16" creationId="{C71BEEF0-CA89-4AEF-A492-1D96800D764A}"/>
          </ac:spMkLst>
        </pc:spChg>
        <pc:spChg chg="add">
          <ac:chgData name="Anass Chari (17037190)" userId="S::17037190@student.hhs.nl::3730aac7-2111-4573-a53a-e8fd57c84a58" providerId="AD" clId="Web-{EC355C33-8D61-B4B7-6074-7113D942DD72}" dt="2023-01-12T09:23:00.098" v="170"/>
          <ac:spMkLst>
            <pc:docMk/>
            <pc:sldMk cId="1633229585" sldId="262"/>
            <ac:spMk id="17" creationId="{FD64A815-B181-455B-94F4-BE4ABF310DB1}"/>
          </ac:spMkLst>
        </pc:spChg>
        <pc:grpChg chg="add del">
          <ac:chgData name="Anass Chari (17037190)" userId="S::17037190@student.hhs.nl::3730aac7-2111-4573-a53a-e8fd57c84a58" providerId="AD" clId="Web-{EC355C33-8D61-B4B7-6074-7113D942DD72}" dt="2023-01-12T09:23:00.082" v="169"/>
          <ac:grpSpMkLst>
            <pc:docMk/>
            <pc:sldMk cId="1633229585" sldId="262"/>
            <ac:grpSpMk id="10" creationId="{309ED2B3-B44A-4E7B-8223-109285DA1AFB}"/>
          </ac:grpSpMkLst>
        </pc:grpChg>
      </pc:sldChg>
    </pc:docChg>
  </pc:docChgLst>
  <pc:docChgLst>
    <pc:chgData name="Anass Chari (17037190)" userId="S::17037190@student.hhs.nl::3730aac7-2111-4573-a53a-e8fd57c84a58" providerId="AD" clId="Web-{8E2DC355-2619-2943-F9C7-E35ED53F01FE}"/>
    <pc:docChg chg="modSld">
      <pc:chgData name="Anass Chari (17037190)" userId="S::17037190@student.hhs.nl::3730aac7-2111-4573-a53a-e8fd57c84a58" providerId="AD" clId="Web-{8E2DC355-2619-2943-F9C7-E35ED53F01FE}" dt="2023-01-15T22:42:09.667" v="47" actId="20577"/>
      <pc:docMkLst>
        <pc:docMk/>
      </pc:docMkLst>
      <pc:sldChg chg="modSp">
        <pc:chgData name="Anass Chari (17037190)" userId="S::17037190@student.hhs.nl::3730aac7-2111-4573-a53a-e8fd57c84a58" providerId="AD" clId="Web-{8E2DC355-2619-2943-F9C7-E35ED53F01FE}" dt="2023-01-15T22:42:09.667" v="47" actId="20577"/>
        <pc:sldMkLst>
          <pc:docMk/>
          <pc:sldMk cId="1947876289" sldId="259"/>
        </pc:sldMkLst>
        <pc:graphicFrameChg chg="modGraphic">
          <ac:chgData name="Anass Chari (17037190)" userId="S::17037190@student.hhs.nl::3730aac7-2111-4573-a53a-e8fd57c84a58" providerId="AD" clId="Web-{8E2DC355-2619-2943-F9C7-E35ED53F01FE}" dt="2023-01-15T22:42:09.667" v="47" actId="20577"/>
          <ac:graphicFrameMkLst>
            <pc:docMk/>
            <pc:sldMk cId="1947876289" sldId="259"/>
            <ac:graphicFrameMk id="5" creationId="{9E03A5E8-F83D-F066-71D9-DF8F78FC083F}"/>
          </ac:graphicFrameMkLst>
        </pc:graphicFrameChg>
      </pc:sldChg>
    </pc:docChg>
  </pc:docChgLst>
  <pc:docChgLst>
    <pc:chgData name="Anass Chari (17037190)" userId="S::17037190@student.hhs.nl::3730aac7-2111-4573-a53a-e8fd57c84a58" providerId="AD" clId="Web-{BB4D6885-30D9-6728-AAAC-7EE52075690E}"/>
    <pc:docChg chg="addSld delSld modSld">
      <pc:chgData name="Anass Chari (17037190)" userId="S::17037190@student.hhs.nl::3730aac7-2111-4573-a53a-e8fd57c84a58" providerId="AD" clId="Web-{BB4D6885-30D9-6728-AAAC-7EE52075690E}" dt="2023-01-11T10:15:58.580" v="376" actId="20577"/>
      <pc:docMkLst>
        <pc:docMk/>
      </pc:docMkLst>
      <pc:sldChg chg="modSp">
        <pc:chgData name="Anass Chari (17037190)" userId="S::17037190@student.hhs.nl::3730aac7-2111-4573-a53a-e8fd57c84a58" providerId="AD" clId="Web-{BB4D6885-30D9-6728-AAAC-7EE52075690E}" dt="2023-01-10T10:58:38.615" v="20" actId="20577"/>
        <pc:sldMkLst>
          <pc:docMk/>
          <pc:sldMk cId="96891033" sldId="257"/>
        </pc:sldMkLst>
        <pc:spChg chg="mod">
          <ac:chgData name="Anass Chari (17037190)" userId="S::17037190@student.hhs.nl::3730aac7-2111-4573-a53a-e8fd57c84a58" providerId="AD" clId="Web-{BB4D6885-30D9-6728-AAAC-7EE52075690E}" dt="2023-01-10T10:58:38.615" v="20" actId="20577"/>
          <ac:spMkLst>
            <pc:docMk/>
            <pc:sldMk cId="96891033" sldId="257"/>
            <ac:spMk id="3" creationId="{5100A45E-6838-0EE8-DA21-D02F2132C6DE}"/>
          </ac:spMkLst>
        </pc:spChg>
      </pc:sldChg>
      <pc:sldChg chg="addSp delSp modSp mod setBg">
        <pc:chgData name="Anass Chari (17037190)" userId="S::17037190@student.hhs.nl::3730aac7-2111-4573-a53a-e8fd57c84a58" providerId="AD" clId="Web-{BB4D6885-30D9-6728-AAAC-7EE52075690E}" dt="2023-01-11T10:15:58.580" v="376" actId="20577"/>
        <pc:sldMkLst>
          <pc:docMk/>
          <pc:sldMk cId="2162074966" sldId="258"/>
        </pc:sldMkLst>
        <pc:spChg chg="mod">
          <ac:chgData name="Anass Chari (17037190)" userId="S::17037190@student.hhs.nl::3730aac7-2111-4573-a53a-e8fd57c84a58" providerId="AD" clId="Web-{BB4D6885-30D9-6728-AAAC-7EE52075690E}" dt="2023-01-11T10:15:08.326" v="363"/>
          <ac:spMkLst>
            <pc:docMk/>
            <pc:sldMk cId="2162074966" sldId="258"/>
            <ac:spMk id="2" creationId="{60AFFC59-0D09-B436-E473-D07607F75AD9}"/>
          </ac:spMkLst>
        </pc:spChg>
        <pc:spChg chg="add mod">
          <ac:chgData name="Anass Chari (17037190)" userId="S::17037190@student.hhs.nl::3730aac7-2111-4573-a53a-e8fd57c84a58" providerId="AD" clId="Web-{BB4D6885-30D9-6728-AAAC-7EE52075690E}" dt="2023-01-11T10:15:58.580" v="376" actId="20577"/>
          <ac:spMkLst>
            <pc:docMk/>
            <pc:sldMk cId="2162074966" sldId="258"/>
            <ac:spMk id="5" creationId="{CB19DB46-9915-1BB4-5B5F-A4E6664E4442}"/>
          </ac:spMkLst>
        </pc:spChg>
        <pc:spChg chg="add del">
          <ac:chgData name="Anass Chari (17037190)" userId="S::17037190@student.hhs.nl::3730aac7-2111-4573-a53a-e8fd57c84a58" providerId="AD" clId="Web-{BB4D6885-30D9-6728-AAAC-7EE52075690E}" dt="2023-01-11T10:15:03.232" v="358"/>
          <ac:spMkLst>
            <pc:docMk/>
            <pc:sldMk cId="2162074966" sldId="258"/>
            <ac:spMk id="10" creationId="{8DDAA74B-8E81-4F15-BC0F-4050965FF520}"/>
          </ac:spMkLst>
        </pc:spChg>
        <pc:spChg chg="add del">
          <ac:chgData name="Anass Chari (17037190)" userId="S::17037190@student.hhs.nl::3730aac7-2111-4573-a53a-e8fd57c84a58" providerId="AD" clId="Web-{BB4D6885-30D9-6728-AAAC-7EE52075690E}" dt="2023-01-11T10:15:03.232" v="358"/>
          <ac:spMkLst>
            <pc:docMk/>
            <pc:sldMk cId="2162074966" sldId="258"/>
            <ac:spMk id="16" creationId="{374CD4C6-F07B-411C-876A-727559731FF0}"/>
          </ac:spMkLst>
        </pc:spChg>
        <pc:spChg chg="add del">
          <ac:chgData name="Anass Chari (17037190)" userId="S::17037190@student.hhs.nl::3730aac7-2111-4573-a53a-e8fd57c84a58" providerId="AD" clId="Web-{BB4D6885-30D9-6728-AAAC-7EE52075690E}" dt="2023-01-11T10:15:05.717" v="360"/>
          <ac:spMkLst>
            <pc:docMk/>
            <pc:sldMk cId="2162074966" sldId="258"/>
            <ac:spMk id="18" creationId="{F06B261F-632C-43DC-8DC7-7723B368270D}"/>
          </ac:spMkLst>
        </pc:spChg>
        <pc:spChg chg="add del">
          <ac:chgData name="Anass Chari (17037190)" userId="S::17037190@student.hhs.nl::3730aac7-2111-4573-a53a-e8fd57c84a58" providerId="AD" clId="Web-{BB4D6885-30D9-6728-AAAC-7EE52075690E}" dt="2023-01-11T10:15:05.717" v="360"/>
          <ac:spMkLst>
            <pc:docMk/>
            <pc:sldMk cId="2162074966" sldId="258"/>
            <ac:spMk id="19" creationId="{4E524C7F-EE50-42C5-9434-7C78CE04445B}"/>
          </ac:spMkLst>
        </pc:spChg>
        <pc:spChg chg="add del">
          <ac:chgData name="Anass Chari (17037190)" userId="S::17037190@student.hhs.nl::3730aac7-2111-4573-a53a-e8fd57c84a58" providerId="AD" clId="Web-{BB4D6885-30D9-6728-AAAC-7EE52075690E}" dt="2023-01-11T10:15:08.326" v="362"/>
          <ac:spMkLst>
            <pc:docMk/>
            <pc:sldMk cId="2162074966" sldId="258"/>
            <ac:spMk id="21" creationId="{271C7DD5-7534-4C64-85EA-F76DC5A3C06B}"/>
          </ac:spMkLst>
        </pc:spChg>
        <pc:spChg chg="add del">
          <ac:chgData name="Anass Chari (17037190)" userId="S::17037190@student.hhs.nl::3730aac7-2111-4573-a53a-e8fd57c84a58" providerId="AD" clId="Web-{BB4D6885-30D9-6728-AAAC-7EE52075690E}" dt="2023-01-11T10:15:08.326" v="362"/>
          <ac:spMkLst>
            <pc:docMk/>
            <pc:sldMk cId="2162074966" sldId="258"/>
            <ac:spMk id="22" creationId="{BF0E09B2-3F30-4CC7-8D68-D65034EA4618}"/>
          </ac:spMkLst>
        </pc:spChg>
        <pc:spChg chg="add">
          <ac:chgData name="Anass Chari (17037190)" userId="S::17037190@student.hhs.nl::3730aac7-2111-4573-a53a-e8fd57c84a58" providerId="AD" clId="Web-{BB4D6885-30D9-6728-AAAC-7EE52075690E}" dt="2023-01-11T10:15:08.326" v="363"/>
          <ac:spMkLst>
            <pc:docMk/>
            <pc:sldMk cId="2162074966" sldId="258"/>
            <ac:spMk id="25" creationId="{8DDAA74B-8E81-4F15-BC0F-4050965FF520}"/>
          </ac:spMkLst>
        </pc:spChg>
        <pc:spChg chg="add">
          <ac:chgData name="Anass Chari (17037190)" userId="S::17037190@student.hhs.nl::3730aac7-2111-4573-a53a-e8fd57c84a58" providerId="AD" clId="Web-{BB4D6885-30D9-6728-AAAC-7EE52075690E}" dt="2023-01-11T10:15:08.326" v="363"/>
          <ac:spMkLst>
            <pc:docMk/>
            <pc:sldMk cId="2162074966" sldId="258"/>
            <ac:spMk id="28" creationId="{374CD4C6-F07B-411C-876A-727559731FF0}"/>
          </ac:spMkLst>
        </pc:spChg>
        <pc:grpChg chg="add del">
          <ac:chgData name="Anass Chari (17037190)" userId="S::17037190@student.hhs.nl::3730aac7-2111-4573-a53a-e8fd57c84a58" providerId="AD" clId="Web-{BB4D6885-30D9-6728-AAAC-7EE52075690E}" dt="2023-01-11T10:15:03.232" v="358"/>
          <ac:grpSpMkLst>
            <pc:docMk/>
            <pc:sldMk cId="2162074966" sldId="258"/>
            <ac:grpSpMk id="12" creationId="{66A2B6FF-98AF-4A0F-AAA9-F291A7D2D50E}"/>
          </ac:grpSpMkLst>
        </pc:grpChg>
        <pc:grpChg chg="add del">
          <ac:chgData name="Anass Chari (17037190)" userId="S::17037190@student.hhs.nl::3730aac7-2111-4573-a53a-e8fd57c84a58" providerId="AD" clId="Web-{BB4D6885-30D9-6728-AAAC-7EE52075690E}" dt="2023-01-11T10:15:08.326" v="362"/>
          <ac:grpSpMkLst>
            <pc:docMk/>
            <pc:sldMk cId="2162074966" sldId="258"/>
            <ac:grpSpMk id="14" creationId="{94078E34-F34C-4282-96E4-6D432572B984}"/>
          </ac:grpSpMkLst>
        </pc:grpChg>
        <pc:grpChg chg="add">
          <ac:chgData name="Anass Chari (17037190)" userId="S::17037190@student.hhs.nl::3730aac7-2111-4573-a53a-e8fd57c84a58" providerId="AD" clId="Web-{BB4D6885-30D9-6728-AAAC-7EE52075690E}" dt="2023-01-11T10:15:08.326" v="363"/>
          <ac:grpSpMkLst>
            <pc:docMk/>
            <pc:sldMk cId="2162074966" sldId="258"/>
            <ac:grpSpMk id="26" creationId="{66A2B6FF-98AF-4A0F-AAA9-F291A7D2D50E}"/>
          </ac:grpSpMkLst>
        </pc:grpChg>
        <pc:picChg chg="mod ord">
          <ac:chgData name="Anass Chari (17037190)" userId="S::17037190@student.hhs.nl::3730aac7-2111-4573-a53a-e8fd57c84a58" providerId="AD" clId="Web-{BB4D6885-30D9-6728-AAAC-7EE52075690E}" dt="2023-01-11T10:15:41.094" v="373" actId="1076"/>
          <ac:picMkLst>
            <pc:docMk/>
            <pc:sldMk cId="2162074966" sldId="258"/>
            <ac:picMk id="4" creationId="{6A822A97-2EF2-36EA-B1D0-FF766A25DDB4}"/>
          </ac:picMkLst>
        </pc:picChg>
      </pc:sldChg>
      <pc:sldChg chg="addSp delSp modSp mod setBg">
        <pc:chgData name="Anass Chari (17037190)" userId="S::17037190@student.hhs.nl::3730aac7-2111-4573-a53a-e8fd57c84a58" providerId="AD" clId="Web-{BB4D6885-30D9-6728-AAAC-7EE52075690E}" dt="2023-01-11T10:02:31.868" v="327" actId="1076"/>
        <pc:sldMkLst>
          <pc:docMk/>
          <pc:sldMk cId="1947876289" sldId="259"/>
        </pc:sldMkLst>
        <pc:spChg chg="mod">
          <ac:chgData name="Anass Chari (17037190)" userId="S::17037190@student.hhs.nl::3730aac7-2111-4573-a53a-e8fd57c84a58" providerId="AD" clId="Web-{BB4D6885-30D9-6728-AAAC-7EE52075690E}" dt="2023-01-11T09:32:26.181" v="271"/>
          <ac:spMkLst>
            <pc:docMk/>
            <pc:sldMk cId="1947876289" sldId="259"/>
            <ac:spMk id="2" creationId="{A856C3DA-FCB2-3ADF-ABC2-143CD20E96A8}"/>
          </ac:spMkLst>
        </pc:spChg>
        <pc:spChg chg="del mod">
          <ac:chgData name="Anass Chari (17037190)" userId="S::17037190@student.hhs.nl::3730aac7-2111-4573-a53a-e8fd57c84a58" providerId="AD" clId="Web-{BB4D6885-30D9-6728-AAAC-7EE52075690E}" dt="2023-01-11T09:32:26.181" v="271"/>
          <ac:spMkLst>
            <pc:docMk/>
            <pc:sldMk cId="1947876289" sldId="259"/>
            <ac:spMk id="3" creationId="{8B877E38-8957-B234-27D5-90A0983335BA}"/>
          </ac:spMkLst>
        </pc:spChg>
        <pc:spChg chg="add">
          <ac:chgData name="Anass Chari (17037190)" userId="S::17037190@student.hhs.nl::3730aac7-2111-4573-a53a-e8fd57c84a58" providerId="AD" clId="Web-{BB4D6885-30D9-6728-AAAC-7EE52075690E}" dt="2023-01-11T09:32:26.181" v="271"/>
          <ac:spMkLst>
            <pc:docMk/>
            <pc:sldMk cId="1947876289" sldId="259"/>
            <ac:spMk id="9" creationId="{4AF15C8E-093E-4823-A12A-001BAA62B969}"/>
          </ac:spMkLst>
        </pc:spChg>
        <pc:spChg chg="add">
          <ac:chgData name="Anass Chari (17037190)" userId="S::17037190@student.hhs.nl::3730aac7-2111-4573-a53a-e8fd57c84a58" providerId="AD" clId="Web-{BB4D6885-30D9-6728-AAAC-7EE52075690E}" dt="2023-01-11T09:32:26.181" v="271"/>
          <ac:spMkLst>
            <pc:docMk/>
            <pc:sldMk cId="1947876289" sldId="259"/>
            <ac:spMk id="11" creationId="{8DC60494-71A0-4561-A012-BA2338D0DC05}"/>
          </ac:spMkLst>
        </pc:spChg>
        <pc:graphicFrameChg chg="add mod modGraphic">
          <ac:chgData name="Anass Chari (17037190)" userId="S::17037190@student.hhs.nl::3730aac7-2111-4573-a53a-e8fd57c84a58" providerId="AD" clId="Web-{BB4D6885-30D9-6728-AAAC-7EE52075690E}" dt="2023-01-11T10:02:31.868" v="327" actId="1076"/>
          <ac:graphicFrameMkLst>
            <pc:docMk/>
            <pc:sldMk cId="1947876289" sldId="259"/>
            <ac:graphicFrameMk id="5" creationId="{9E03A5E8-F83D-F066-71D9-DF8F78FC083F}"/>
          </ac:graphicFrameMkLst>
        </pc:graphicFrameChg>
      </pc:sldChg>
      <pc:sldChg chg="modSp">
        <pc:chgData name="Anass Chari (17037190)" userId="S::17037190@student.hhs.nl::3730aac7-2111-4573-a53a-e8fd57c84a58" providerId="AD" clId="Web-{BB4D6885-30D9-6728-AAAC-7EE52075690E}" dt="2023-01-10T10:58:46.647" v="21" actId="20577"/>
        <pc:sldMkLst>
          <pc:docMk/>
          <pc:sldMk cId="589974744" sldId="260"/>
        </pc:sldMkLst>
        <pc:spChg chg="mod">
          <ac:chgData name="Anass Chari (17037190)" userId="S::17037190@student.hhs.nl::3730aac7-2111-4573-a53a-e8fd57c84a58" providerId="AD" clId="Web-{BB4D6885-30D9-6728-AAAC-7EE52075690E}" dt="2023-01-10T10:58:46.647" v="21" actId="20577"/>
          <ac:spMkLst>
            <pc:docMk/>
            <pc:sldMk cId="589974744" sldId="260"/>
            <ac:spMk id="3" creationId="{21BE1BA3-8358-97C8-5ED1-9281DD32577E}"/>
          </ac:spMkLst>
        </pc:spChg>
      </pc:sldChg>
      <pc:sldChg chg="new del">
        <pc:chgData name="Anass Chari (17037190)" userId="S::17037190@student.hhs.nl::3730aac7-2111-4573-a53a-e8fd57c84a58" providerId="AD" clId="Web-{BB4D6885-30D9-6728-AAAC-7EE52075690E}" dt="2023-01-10T10:22:05.495" v="1"/>
        <pc:sldMkLst>
          <pc:docMk/>
          <pc:sldMk cId="1439730654" sldId="262"/>
        </pc:sldMkLst>
      </pc:sldChg>
    </pc:docChg>
  </pc:docChgLst>
  <pc:docChgLst>
    <pc:chgData name="Bram ten Cate (19143451)" userId="S::19143451@student.hhs.nl::5d05487a-9745-427a-b0c5-6c4c7713d8c0" providerId="AD" clId="Web-{DDE58211-D8B5-6B57-9780-96B05C9E09A6}"/>
    <pc:docChg chg="modSld">
      <pc:chgData name="Bram ten Cate (19143451)" userId="S::19143451@student.hhs.nl::5d05487a-9745-427a-b0c5-6c4c7713d8c0" providerId="AD" clId="Web-{DDE58211-D8B5-6B57-9780-96B05C9E09A6}" dt="2023-01-12T09:17:55.449" v="92" actId="1076"/>
      <pc:docMkLst>
        <pc:docMk/>
      </pc:docMkLst>
      <pc:sldChg chg="addSp modSp">
        <pc:chgData name="Bram ten Cate (19143451)" userId="S::19143451@student.hhs.nl::5d05487a-9745-427a-b0c5-6c4c7713d8c0" providerId="AD" clId="Web-{DDE58211-D8B5-6B57-9780-96B05C9E09A6}" dt="2023-01-12T09:17:55.449" v="92" actId="1076"/>
        <pc:sldMkLst>
          <pc:docMk/>
          <pc:sldMk cId="589974744" sldId="260"/>
        </pc:sldMkLst>
        <pc:spChg chg="mod">
          <ac:chgData name="Bram ten Cate (19143451)" userId="S::19143451@student.hhs.nl::5d05487a-9745-427a-b0c5-6c4c7713d8c0" providerId="AD" clId="Web-{DDE58211-D8B5-6B57-9780-96B05C9E09A6}" dt="2023-01-12T09:17:46.777" v="91" actId="20577"/>
          <ac:spMkLst>
            <pc:docMk/>
            <pc:sldMk cId="589974744" sldId="260"/>
            <ac:spMk id="3" creationId="{21BE1BA3-8358-97C8-5ED1-9281DD32577E}"/>
          </ac:spMkLst>
        </pc:spChg>
        <pc:picChg chg="add mod">
          <ac:chgData name="Bram ten Cate (19143451)" userId="S::19143451@student.hhs.nl::5d05487a-9745-427a-b0c5-6c4c7713d8c0" providerId="AD" clId="Web-{DDE58211-D8B5-6B57-9780-96B05C9E09A6}" dt="2023-01-12T09:17:55.449" v="92" actId="1076"/>
          <ac:picMkLst>
            <pc:docMk/>
            <pc:sldMk cId="589974744" sldId="260"/>
            <ac:picMk id="4" creationId="{D0A1B494-5AF6-A62F-541A-334A280F3D9B}"/>
          </ac:picMkLst>
        </pc:picChg>
      </pc:sldChg>
    </pc:docChg>
  </pc:docChgLst>
  <pc:docChgLst>
    <pc:chgData name="Anass Chari (17037190)" userId="S::17037190@student.hhs.nl::3730aac7-2111-4573-a53a-e8fd57c84a58" providerId="AD" clId="Web-{837C5C02-6CAA-4015-BD12-24AFFE46A00E}"/>
    <pc:docChg chg="addSld modSld sldOrd addMainMaster delMainMaster">
      <pc:chgData name="Anass Chari (17037190)" userId="S::17037190@student.hhs.nl::3730aac7-2111-4573-a53a-e8fd57c84a58" providerId="AD" clId="Web-{837C5C02-6CAA-4015-BD12-24AFFE46A00E}" dt="2023-01-10T10:19:09.191" v="116" actId="1076"/>
      <pc:docMkLst>
        <pc:docMk/>
      </pc:docMkLst>
      <pc:sldChg chg="addSp delSp modSp mod setBg modClrScheme chgLayout">
        <pc:chgData name="Anass Chari (17037190)" userId="S::17037190@student.hhs.nl::3730aac7-2111-4573-a53a-e8fd57c84a58" providerId="AD" clId="Web-{837C5C02-6CAA-4015-BD12-24AFFE46A00E}" dt="2023-01-10T09:18:27.645" v="41"/>
        <pc:sldMkLst>
          <pc:docMk/>
          <pc:sldMk cId="3351439039" sldId="256"/>
        </pc:sldMkLst>
        <pc:spChg chg="mod">
          <ac:chgData name="Anass Chari (17037190)" userId="S::17037190@student.hhs.nl::3730aac7-2111-4573-a53a-e8fd57c84a58" providerId="AD" clId="Web-{837C5C02-6CAA-4015-BD12-24AFFE46A00E}" dt="2023-01-10T09:18:27.645" v="41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Anass Chari (17037190)" userId="S::17037190@student.hhs.nl::3730aac7-2111-4573-a53a-e8fd57c84a58" providerId="AD" clId="Web-{837C5C02-6CAA-4015-BD12-24AFFE46A00E}" dt="2023-01-10T09:18:27.645" v="41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Anass Chari (17037190)" userId="S::17037190@student.hhs.nl::3730aac7-2111-4573-a53a-e8fd57c84a58" providerId="AD" clId="Web-{837C5C02-6CAA-4015-BD12-24AFFE46A00E}" dt="2023-01-10T09:18:27.536" v="40"/>
          <ac:spMkLst>
            <pc:docMk/>
            <pc:sldMk cId="3351439039" sldId="256"/>
            <ac:spMk id="9" creationId="{AC8EEB0F-BA72-49AC-956F-331B60FDE79E}"/>
          </ac:spMkLst>
        </pc:spChg>
        <pc:spChg chg="add">
          <ac:chgData name="Anass Chari (17037190)" userId="S::17037190@student.hhs.nl::3730aac7-2111-4573-a53a-e8fd57c84a58" providerId="AD" clId="Web-{837C5C02-6CAA-4015-BD12-24AFFE46A00E}" dt="2023-01-10T09:18:27.645" v="41"/>
          <ac:spMkLst>
            <pc:docMk/>
            <pc:sldMk cId="3351439039" sldId="256"/>
            <ac:spMk id="16" creationId="{4D90D76C-184F-4A96-8FE8-1114F8EE1F56}"/>
          </ac:spMkLst>
        </pc:spChg>
        <pc:spChg chg="add">
          <ac:chgData name="Anass Chari (17037190)" userId="S::17037190@student.hhs.nl::3730aac7-2111-4573-a53a-e8fd57c84a58" providerId="AD" clId="Web-{837C5C02-6CAA-4015-BD12-24AFFE46A00E}" dt="2023-01-10T09:18:27.645" v="41"/>
          <ac:spMkLst>
            <pc:docMk/>
            <pc:sldMk cId="3351439039" sldId="256"/>
            <ac:spMk id="17" creationId="{2F9DE355-E8A7-498B-A6A0-54D03B953F89}"/>
          </ac:spMkLst>
        </pc:spChg>
        <pc:grpChg chg="add del">
          <ac:chgData name="Anass Chari (17037190)" userId="S::17037190@student.hhs.nl::3730aac7-2111-4573-a53a-e8fd57c84a58" providerId="AD" clId="Web-{837C5C02-6CAA-4015-BD12-24AFFE46A00E}" dt="2023-01-10T09:18:27.536" v="40"/>
          <ac:grpSpMkLst>
            <pc:docMk/>
            <pc:sldMk cId="3351439039" sldId="256"/>
            <ac:grpSpMk id="11" creationId="{FB8CE58F-407C-497E-B723-21FD8C6D35E4}"/>
          </ac:grpSpMkLst>
        </pc:grpChg>
        <pc:picChg chg="add del">
          <ac:chgData name="Anass Chari (17037190)" userId="S::17037190@student.hhs.nl::3730aac7-2111-4573-a53a-e8fd57c84a58" providerId="AD" clId="Web-{837C5C02-6CAA-4015-BD12-24AFFE46A00E}" dt="2023-01-10T09:18:27.536" v="40"/>
          <ac:picMkLst>
            <pc:docMk/>
            <pc:sldMk cId="3351439039" sldId="256"/>
            <ac:picMk id="4" creationId="{9AEA607C-B7C0-09FD-37BF-A826BBDB98E9}"/>
          </ac:picMkLst>
        </pc:picChg>
        <pc:picChg chg="add">
          <ac:chgData name="Anass Chari (17037190)" userId="S::17037190@student.hhs.nl::3730aac7-2111-4573-a53a-e8fd57c84a58" providerId="AD" clId="Web-{837C5C02-6CAA-4015-BD12-24AFFE46A00E}" dt="2023-01-10T09:18:27.645" v="41"/>
          <ac:picMkLst>
            <pc:docMk/>
            <pc:sldMk cId="3351439039" sldId="256"/>
            <ac:picMk id="18" creationId="{113B41AB-0D5B-19EA-F76A-6ECB323AB32E}"/>
          </ac:picMkLst>
        </pc:picChg>
      </pc:sldChg>
      <pc:sldChg chg="modSp new">
        <pc:chgData name="Anass Chari (17037190)" userId="S::17037190@student.hhs.nl::3730aac7-2111-4573-a53a-e8fd57c84a58" providerId="AD" clId="Web-{837C5C02-6CAA-4015-BD12-24AFFE46A00E}" dt="2023-01-10T09:37:50.957" v="79" actId="20577"/>
        <pc:sldMkLst>
          <pc:docMk/>
          <pc:sldMk cId="96891033" sldId="257"/>
        </pc:sldMkLst>
        <pc:spChg chg="mod">
          <ac:chgData name="Anass Chari (17037190)" userId="S::17037190@student.hhs.nl::3730aac7-2111-4573-a53a-e8fd57c84a58" providerId="AD" clId="Web-{837C5C02-6CAA-4015-BD12-24AFFE46A00E}" dt="2023-01-10T09:18:46.099" v="47" actId="20577"/>
          <ac:spMkLst>
            <pc:docMk/>
            <pc:sldMk cId="96891033" sldId="257"/>
            <ac:spMk id="2" creationId="{C3737B2B-6735-D8B2-2933-E5DD62FFE017}"/>
          </ac:spMkLst>
        </pc:spChg>
        <pc:spChg chg="mod">
          <ac:chgData name="Anass Chari (17037190)" userId="S::17037190@student.hhs.nl::3730aac7-2111-4573-a53a-e8fd57c84a58" providerId="AD" clId="Web-{837C5C02-6CAA-4015-BD12-24AFFE46A00E}" dt="2023-01-10T09:37:50.957" v="79" actId="20577"/>
          <ac:spMkLst>
            <pc:docMk/>
            <pc:sldMk cId="96891033" sldId="257"/>
            <ac:spMk id="3" creationId="{5100A45E-6838-0EE8-DA21-D02F2132C6DE}"/>
          </ac:spMkLst>
        </pc:spChg>
      </pc:sldChg>
      <pc:sldChg chg="addSp delSp modSp new">
        <pc:chgData name="Anass Chari (17037190)" userId="S::17037190@student.hhs.nl::3730aac7-2111-4573-a53a-e8fd57c84a58" providerId="AD" clId="Web-{837C5C02-6CAA-4015-BD12-24AFFE46A00E}" dt="2023-01-10T10:19:09.191" v="116" actId="1076"/>
        <pc:sldMkLst>
          <pc:docMk/>
          <pc:sldMk cId="2162074966" sldId="258"/>
        </pc:sldMkLst>
        <pc:spChg chg="mod">
          <ac:chgData name="Anass Chari (17037190)" userId="S::17037190@student.hhs.nl::3730aac7-2111-4573-a53a-e8fd57c84a58" providerId="AD" clId="Web-{837C5C02-6CAA-4015-BD12-24AFFE46A00E}" dt="2023-01-10T09:38:08.536" v="89" actId="20577"/>
          <ac:spMkLst>
            <pc:docMk/>
            <pc:sldMk cId="2162074966" sldId="258"/>
            <ac:spMk id="2" creationId="{60AFFC59-0D09-B436-E473-D07607F75AD9}"/>
          </ac:spMkLst>
        </pc:spChg>
        <pc:spChg chg="del mod">
          <ac:chgData name="Anass Chari (17037190)" userId="S::17037190@student.hhs.nl::3730aac7-2111-4573-a53a-e8fd57c84a58" providerId="AD" clId="Web-{837C5C02-6CAA-4015-BD12-24AFFE46A00E}" dt="2023-01-10T10:19:04.238" v="115"/>
          <ac:spMkLst>
            <pc:docMk/>
            <pc:sldMk cId="2162074966" sldId="258"/>
            <ac:spMk id="3" creationId="{5CFC0992-49E6-CC2F-C02C-1F83B6D7722F}"/>
          </ac:spMkLst>
        </pc:spChg>
        <pc:picChg chg="add mod ord">
          <ac:chgData name="Anass Chari (17037190)" userId="S::17037190@student.hhs.nl::3730aac7-2111-4573-a53a-e8fd57c84a58" providerId="AD" clId="Web-{837C5C02-6CAA-4015-BD12-24AFFE46A00E}" dt="2023-01-10T10:19:09.191" v="116" actId="1076"/>
          <ac:picMkLst>
            <pc:docMk/>
            <pc:sldMk cId="2162074966" sldId="258"/>
            <ac:picMk id="4" creationId="{6A822A97-2EF2-36EA-B1D0-FF766A25DDB4}"/>
          </ac:picMkLst>
        </pc:picChg>
      </pc:sldChg>
      <pc:sldChg chg="modSp new">
        <pc:chgData name="Anass Chari (17037190)" userId="S::17037190@student.hhs.nl::3730aac7-2111-4573-a53a-e8fd57c84a58" providerId="AD" clId="Web-{837C5C02-6CAA-4015-BD12-24AFFE46A00E}" dt="2023-01-10T09:38:11.270" v="91" actId="20577"/>
        <pc:sldMkLst>
          <pc:docMk/>
          <pc:sldMk cId="1947876289" sldId="259"/>
        </pc:sldMkLst>
        <pc:spChg chg="mod">
          <ac:chgData name="Anass Chari (17037190)" userId="S::17037190@student.hhs.nl::3730aac7-2111-4573-a53a-e8fd57c84a58" providerId="AD" clId="Web-{837C5C02-6CAA-4015-BD12-24AFFE46A00E}" dt="2023-01-10T09:38:11.270" v="91" actId="20577"/>
          <ac:spMkLst>
            <pc:docMk/>
            <pc:sldMk cId="1947876289" sldId="259"/>
            <ac:spMk id="2" creationId="{A856C3DA-FCB2-3ADF-ABC2-143CD20E96A8}"/>
          </ac:spMkLst>
        </pc:spChg>
      </pc:sldChg>
      <pc:sldChg chg="modSp new ord">
        <pc:chgData name="Anass Chari (17037190)" userId="S::17037190@student.hhs.nl::3730aac7-2111-4573-a53a-e8fd57c84a58" providerId="AD" clId="Web-{837C5C02-6CAA-4015-BD12-24AFFE46A00E}" dt="2023-01-10T09:58:33.092" v="104"/>
        <pc:sldMkLst>
          <pc:docMk/>
          <pc:sldMk cId="589974744" sldId="260"/>
        </pc:sldMkLst>
        <pc:spChg chg="mod">
          <ac:chgData name="Anass Chari (17037190)" userId="S::17037190@student.hhs.nl::3730aac7-2111-4573-a53a-e8fd57c84a58" providerId="AD" clId="Web-{837C5C02-6CAA-4015-BD12-24AFFE46A00E}" dt="2023-01-10T09:38:25.963" v="102" actId="20577"/>
          <ac:spMkLst>
            <pc:docMk/>
            <pc:sldMk cId="589974744" sldId="260"/>
            <ac:spMk id="2" creationId="{A12C938F-E37F-CC9F-8F5C-72534A3E605B}"/>
          </ac:spMkLst>
        </pc:spChg>
      </pc:sldChg>
      <pc:sldChg chg="addSp delSp modSp new mod setBg">
        <pc:chgData name="Anass Chari (17037190)" userId="S::17037190@student.hhs.nl::3730aac7-2111-4573-a53a-e8fd57c84a58" providerId="AD" clId="Web-{837C5C02-6CAA-4015-BD12-24AFFE46A00E}" dt="2023-01-10T10:04:21.865" v="113"/>
        <pc:sldMkLst>
          <pc:docMk/>
          <pc:sldMk cId="617242047" sldId="261"/>
        </pc:sldMkLst>
        <pc:spChg chg="del mod">
          <ac:chgData name="Anass Chari (17037190)" userId="S::17037190@student.hhs.nl::3730aac7-2111-4573-a53a-e8fd57c84a58" providerId="AD" clId="Web-{837C5C02-6CAA-4015-BD12-24AFFE46A00E}" dt="2023-01-10T10:04:19.036" v="112"/>
          <ac:spMkLst>
            <pc:docMk/>
            <pc:sldMk cId="617242047" sldId="261"/>
            <ac:spMk id="2" creationId="{7C96A299-1568-8BCA-DBE6-CCBFCB7F556A}"/>
          </ac:spMkLst>
        </pc:spChg>
        <pc:spChg chg="del">
          <ac:chgData name="Anass Chari (17037190)" userId="S::17037190@student.hhs.nl::3730aac7-2111-4573-a53a-e8fd57c84a58" providerId="AD" clId="Web-{837C5C02-6CAA-4015-BD12-24AFFE46A00E}" dt="2023-01-10T10:03:54.128" v="108"/>
          <ac:spMkLst>
            <pc:docMk/>
            <pc:sldMk cId="617242047" sldId="261"/>
            <ac:spMk id="3" creationId="{76173BDA-0316-2656-BF9A-25DB28982913}"/>
          </ac:spMkLst>
        </pc:spChg>
        <pc:spChg chg="add del mod">
          <ac:chgData name="Anass Chari (17037190)" userId="S::17037190@student.hhs.nl::3730aac7-2111-4573-a53a-e8fd57c84a58" providerId="AD" clId="Web-{837C5C02-6CAA-4015-BD12-24AFFE46A00E}" dt="2023-01-10T10:04:21.865" v="113"/>
          <ac:spMkLst>
            <pc:docMk/>
            <pc:sldMk cId="617242047" sldId="261"/>
            <ac:spMk id="6" creationId="{EA065EB0-9F63-9095-0AD9-CB0B41FC8504}"/>
          </ac:spMkLst>
        </pc:spChg>
        <pc:spChg chg="add">
          <ac:chgData name="Anass Chari (17037190)" userId="S::17037190@student.hhs.nl::3730aac7-2111-4573-a53a-e8fd57c84a58" providerId="AD" clId="Web-{837C5C02-6CAA-4015-BD12-24AFFE46A00E}" dt="2023-01-10T10:03:54.128" v="108"/>
          <ac:spMkLst>
            <pc:docMk/>
            <pc:sldMk cId="617242047" sldId="261"/>
            <ac:spMk id="9" creationId="{50666DC1-CD27-4874-9484-9D06C59FE4D0}"/>
          </ac:spMkLst>
        </pc:spChg>
        <pc:spChg chg="add">
          <ac:chgData name="Anass Chari (17037190)" userId="S::17037190@student.hhs.nl::3730aac7-2111-4573-a53a-e8fd57c84a58" providerId="AD" clId="Web-{837C5C02-6CAA-4015-BD12-24AFFE46A00E}" dt="2023-01-10T10:03:54.128" v="108"/>
          <ac:spMkLst>
            <pc:docMk/>
            <pc:sldMk cId="617242047" sldId="261"/>
            <ac:spMk id="11" creationId="{922E0291-99C8-40F9-ADAB-32589A3B57AA}"/>
          </ac:spMkLst>
        </pc:spChg>
        <pc:spChg chg="add">
          <ac:chgData name="Anass Chari (17037190)" userId="S::17037190@student.hhs.nl::3730aac7-2111-4573-a53a-e8fd57c84a58" providerId="AD" clId="Web-{837C5C02-6CAA-4015-BD12-24AFFE46A00E}" dt="2023-01-10T10:03:54.128" v="108"/>
          <ac:spMkLst>
            <pc:docMk/>
            <pc:sldMk cId="617242047" sldId="261"/>
            <ac:spMk id="13" creationId="{095830D2-F2AE-4DD8-B586-89B0977916FF}"/>
          </ac:spMkLst>
        </pc:spChg>
        <pc:picChg chg="add">
          <ac:chgData name="Anass Chari (17037190)" userId="S::17037190@student.hhs.nl::3730aac7-2111-4573-a53a-e8fd57c84a58" providerId="AD" clId="Web-{837C5C02-6CAA-4015-BD12-24AFFE46A00E}" dt="2023-01-10T10:03:54.128" v="108"/>
          <ac:picMkLst>
            <pc:docMk/>
            <pc:sldMk cId="617242047" sldId="261"/>
            <ac:picMk id="5" creationId="{49EA3B9E-78C0-A63D-86E5-3659E9B02A5D}"/>
          </ac:picMkLst>
        </pc:picChg>
      </pc:sldChg>
      <pc:sldMasterChg chg="add del addSldLayout delSldLayout">
        <pc:chgData name="Anass Chari (17037190)" userId="S::17037190@student.hhs.nl::3730aac7-2111-4573-a53a-e8fd57c84a58" providerId="AD" clId="Web-{837C5C02-6CAA-4015-BD12-24AFFE46A00E}" dt="2023-01-10T09:18:27.645" v="41"/>
        <pc:sldMasterMkLst>
          <pc:docMk/>
          <pc:sldMasterMk cId="1710546820" sldId="2147483648"/>
        </pc:sldMasterMkLst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4249299040" sldId="2147483649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3885912252" sldId="2147483650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1843495715" sldId="2147483651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957811407" sldId="2147483652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4148315968" sldId="2147483653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1937782621" sldId="2147483654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3349604172" sldId="2147483655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2568389287" sldId="2147483656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84292403" sldId="2147483657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515967256" sldId="2147483658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">
        <pc:chgData name="Anass Chari (17037190)" userId="S::17037190@student.hhs.nl::3730aac7-2111-4573-a53a-e8fd57c84a58" providerId="AD" clId="Web-{837C5C02-6CAA-4015-BD12-24AFFE46A00E}" dt="2023-01-10T09:18:27.536" v="40"/>
        <pc:sldMasterMkLst>
          <pc:docMk/>
          <pc:sldMasterMk cId="3765605848" sldId="2147483718"/>
        </pc:sldMasterMkLst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3514831393" sldId="2147483707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3408832957" sldId="2147483708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1180554561" sldId="2147483709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3134700402" sldId="2147483710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3041284524" sldId="2147483711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3183432779" sldId="2147483712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1229185262" sldId="2147483713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991890750" sldId="2147483714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1881810379" sldId="2147483715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420448852" sldId="2147483716"/>
          </pc:sldLayoutMkLst>
        </pc:sldLayoutChg>
        <pc:sldLayoutChg chg="add del">
          <pc:chgData name="Anass Chari (17037190)" userId="S::17037190@student.hhs.nl::3730aac7-2111-4573-a53a-e8fd57c84a58" providerId="AD" clId="Web-{837C5C02-6CAA-4015-BD12-24AFFE46A00E}" dt="2023-01-10T09:18:27.536" v="40"/>
          <pc:sldLayoutMkLst>
            <pc:docMk/>
            <pc:sldMasterMk cId="3765605848" sldId="2147483718"/>
            <pc:sldLayoutMk cId="2718937765" sldId="2147483717"/>
          </pc:sldLayoutMkLst>
        </pc:sldLayoutChg>
      </pc:sldMasterChg>
      <pc:sldMasterChg chg="add addSldLayout">
        <pc:chgData name="Anass Chari (17037190)" userId="S::17037190@student.hhs.nl::3730aac7-2111-4573-a53a-e8fd57c84a58" providerId="AD" clId="Web-{837C5C02-6CAA-4015-BD12-24AFFE46A00E}" dt="2023-01-10T09:18:27.645" v="41"/>
        <pc:sldMasterMkLst>
          <pc:docMk/>
          <pc:sldMasterMk cId="2959013896" sldId="2147483731"/>
        </pc:sldMasterMkLst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593220374" sldId="2147483720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3067440470" sldId="2147483721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4061944322" sldId="2147483722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1477179099" sldId="2147483723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551111562" sldId="2147483724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3143554770" sldId="2147483725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3372741564" sldId="2147483726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1326052237" sldId="2147483727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3317501310" sldId="2147483728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3050107015" sldId="2147483729"/>
          </pc:sldLayoutMkLst>
        </pc:sldLayoutChg>
        <pc:sldLayoutChg chg="add">
          <pc:chgData name="Anass Chari (17037190)" userId="S::17037190@student.hhs.nl::3730aac7-2111-4573-a53a-e8fd57c84a58" providerId="AD" clId="Web-{837C5C02-6CAA-4015-BD12-24AFFE46A00E}" dt="2023-01-10T09:18:27.645" v="41"/>
          <pc:sldLayoutMkLst>
            <pc:docMk/>
            <pc:sldMasterMk cId="2959013896" sldId="2147483731"/>
            <pc:sldLayoutMk cId="2124918497" sldId="2147483730"/>
          </pc:sldLayoutMkLst>
        </pc:sldLayoutChg>
      </pc:sldMasterChg>
    </pc:docChg>
  </pc:docChgLst>
  <pc:docChgLst>
    <pc:chgData name="Anass Chari (17037190)" userId="S::17037190@student.hhs.nl::3730aac7-2111-4573-a53a-e8fd57c84a58" providerId="AD" clId="Web-{A830CB9A-66BE-FFE8-C09A-B84E807A143D}"/>
    <pc:docChg chg="modSld">
      <pc:chgData name="Anass Chari (17037190)" userId="S::17037190@student.hhs.nl::3730aac7-2111-4573-a53a-e8fd57c84a58" providerId="AD" clId="Web-{A830CB9A-66BE-FFE8-C09A-B84E807A143D}" dt="2023-01-13T09:27:04.934" v="4" actId="14100"/>
      <pc:docMkLst>
        <pc:docMk/>
      </pc:docMkLst>
      <pc:sldChg chg="addSp delSp modSp">
        <pc:chgData name="Anass Chari (17037190)" userId="S::17037190@student.hhs.nl::3730aac7-2111-4573-a53a-e8fd57c84a58" providerId="AD" clId="Web-{A830CB9A-66BE-FFE8-C09A-B84E807A143D}" dt="2023-01-13T09:27:04.934" v="4" actId="14100"/>
        <pc:sldMkLst>
          <pc:docMk/>
          <pc:sldMk cId="2162074966" sldId="258"/>
        </pc:sldMkLst>
        <pc:spChg chg="add del mod">
          <ac:chgData name="Anass Chari (17037190)" userId="S::17037190@student.hhs.nl::3730aac7-2111-4573-a53a-e8fd57c84a58" providerId="AD" clId="Web-{A830CB9A-66BE-FFE8-C09A-B84E807A143D}" dt="2023-01-13T09:26:46.590" v="1"/>
          <ac:spMkLst>
            <pc:docMk/>
            <pc:sldMk cId="2162074966" sldId="258"/>
            <ac:spMk id="6" creationId="{7EF00290-3E70-8BBB-2D9A-1700E15E4AAB}"/>
          </ac:spMkLst>
        </pc:spChg>
        <pc:picChg chg="del">
          <ac:chgData name="Anass Chari (17037190)" userId="S::17037190@student.hhs.nl::3730aac7-2111-4573-a53a-e8fd57c84a58" providerId="AD" clId="Web-{A830CB9A-66BE-FFE8-C09A-B84E807A143D}" dt="2023-01-13T09:26:44.293" v="0"/>
          <ac:picMkLst>
            <pc:docMk/>
            <pc:sldMk cId="2162074966" sldId="258"/>
            <ac:picMk id="4" creationId="{6A822A97-2EF2-36EA-B1D0-FF766A25DDB4}"/>
          </ac:picMkLst>
        </pc:picChg>
        <pc:picChg chg="add mod ord">
          <ac:chgData name="Anass Chari (17037190)" userId="S::17037190@student.hhs.nl::3730aac7-2111-4573-a53a-e8fd57c84a58" providerId="AD" clId="Web-{A830CB9A-66BE-FFE8-C09A-B84E807A143D}" dt="2023-01-13T09:27:04.934" v="4" actId="14100"/>
          <ac:picMkLst>
            <pc:docMk/>
            <pc:sldMk cId="2162074966" sldId="258"/>
            <ac:picMk id="7" creationId="{AB887268-14A7-4408-7EE8-E7707835ACC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9AE67-5DAA-413F-B0E0-5C0DBF87AAF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731EB-D700-4D8E-BAFA-CDBFEF27C13C}">
      <dgm:prSet/>
      <dgm:spPr/>
      <dgm:t>
        <a:bodyPr/>
        <a:lstStyle/>
        <a:p>
          <a:pPr rtl="0"/>
          <a:r>
            <a:rPr lang="nl-NL" dirty="0">
              <a:latin typeface="Bahnschrift"/>
            </a:rPr>
            <a:t>Feedback van Tony</a:t>
          </a:r>
          <a:endParaRPr lang="nl-NL" dirty="0"/>
        </a:p>
      </dgm:t>
    </dgm:pt>
    <dgm:pt modelId="{6F7B6014-CD87-47BC-AA3F-E8728E700B58}" type="parTrans" cxnId="{2ED4E00D-7DD6-4953-9828-E19D742A614A}">
      <dgm:prSet/>
      <dgm:spPr/>
      <dgm:t>
        <a:bodyPr/>
        <a:lstStyle/>
        <a:p>
          <a:endParaRPr lang="en-US"/>
        </a:p>
      </dgm:t>
    </dgm:pt>
    <dgm:pt modelId="{172D0D2B-3CC5-41AA-82C8-261325256501}" type="sibTrans" cxnId="{2ED4E00D-7DD6-4953-9828-E19D742A614A}">
      <dgm:prSet/>
      <dgm:spPr/>
      <dgm:t>
        <a:bodyPr/>
        <a:lstStyle/>
        <a:p>
          <a:endParaRPr lang="en-US"/>
        </a:p>
      </dgm:t>
    </dgm:pt>
    <dgm:pt modelId="{66AA4796-6DFF-4F58-9296-F3090D4CF3A0}">
      <dgm:prSet/>
      <dgm:spPr/>
      <dgm:t>
        <a:bodyPr/>
        <a:lstStyle/>
        <a:p>
          <a:r>
            <a:rPr lang="nl-NL" dirty="0"/>
            <a:t>Technieken (</a:t>
          </a:r>
          <a:r>
            <a:rPr lang="nl-NL" dirty="0" err="1"/>
            <a:t>Reinforcement</a:t>
          </a:r>
          <a:r>
            <a:rPr lang="nl-NL" dirty="0"/>
            <a:t> </a:t>
          </a:r>
          <a:r>
            <a:rPr lang="nl-NL" dirty="0" err="1"/>
            <a:t>learning</a:t>
          </a:r>
          <a:r>
            <a:rPr lang="nl-NL" dirty="0"/>
            <a:t>, Lineair programmeren)</a:t>
          </a:r>
          <a:endParaRPr lang="en-US" dirty="0"/>
        </a:p>
      </dgm:t>
    </dgm:pt>
    <dgm:pt modelId="{E43BFB58-A6A5-4EA6-AC31-CEE147EC576D}" type="parTrans" cxnId="{4385E552-1939-43F6-8A39-6DCC45BEFA4A}">
      <dgm:prSet/>
      <dgm:spPr/>
      <dgm:t>
        <a:bodyPr/>
        <a:lstStyle/>
        <a:p>
          <a:endParaRPr lang="en-US"/>
        </a:p>
      </dgm:t>
    </dgm:pt>
    <dgm:pt modelId="{26EF9BDC-09F7-4833-A469-0328817AC7E8}" type="sibTrans" cxnId="{4385E552-1939-43F6-8A39-6DCC45BEFA4A}">
      <dgm:prSet/>
      <dgm:spPr/>
      <dgm:t>
        <a:bodyPr/>
        <a:lstStyle/>
        <a:p>
          <a:endParaRPr lang="en-US"/>
        </a:p>
      </dgm:t>
    </dgm:pt>
    <dgm:pt modelId="{622FE1CD-E65C-4236-ABCD-2BB9A5B8D3A0}">
      <dgm:prSet/>
      <dgm:spPr/>
      <dgm:t>
        <a:bodyPr/>
        <a:lstStyle/>
        <a:p>
          <a:r>
            <a:rPr lang="nl-NL" dirty="0">
              <a:latin typeface="Bahnschrift"/>
            </a:rPr>
            <a:t>Werken</a:t>
          </a:r>
          <a:r>
            <a:rPr lang="nl-NL" dirty="0"/>
            <a:t> aan hoofdstuk "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work</a:t>
          </a:r>
          <a:r>
            <a:rPr lang="nl-NL" dirty="0"/>
            <a:t>"</a:t>
          </a:r>
          <a:endParaRPr lang="en-US" dirty="0"/>
        </a:p>
      </dgm:t>
    </dgm:pt>
    <dgm:pt modelId="{0DEB17EA-CDF2-4E6B-A712-99C33800A5B4}" type="parTrans" cxnId="{182EC1BD-64FD-4F59-BB1B-C87D582E6173}">
      <dgm:prSet/>
      <dgm:spPr/>
      <dgm:t>
        <a:bodyPr/>
        <a:lstStyle/>
        <a:p>
          <a:endParaRPr lang="en-US"/>
        </a:p>
      </dgm:t>
    </dgm:pt>
    <dgm:pt modelId="{968A2C79-30A5-43E1-B71E-BA4F7D3E3F01}" type="sibTrans" cxnId="{182EC1BD-64FD-4F59-BB1B-C87D582E6173}">
      <dgm:prSet/>
      <dgm:spPr/>
      <dgm:t>
        <a:bodyPr/>
        <a:lstStyle/>
        <a:p>
          <a:endParaRPr lang="en-US"/>
        </a:p>
      </dgm:t>
    </dgm:pt>
    <dgm:pt modelId="{C37E988F-6F78-4B86-8878-540DE409304C}">
      <dgm:prSet phldr="0"/>
      <dgm:spPr/>
      <dgm:t>
        <a:bodyPr/>
        <a:lstStyle/>
        <a:p>
          <a:pPr rtl="0"/>
          <a:r>
            <a:rPr lang="nl-NL" dirty="0">
              <a:latin typeface="Bahnschrift"/>
            </a:rPr>
            <a:t>Discussiepunten bespreken</a:t>
          </a:r>
        </a:p>
      </dgm:t>
    </dgm:pt>
    <dgm:pt modelId="{CD15BCE3-D453-4507-A59C-C578A2C4B5C8}" type="parTrans" cxnId="{0A1FF095-E7FC-48B5-B5E0-687FBAAA2787}">
      <dgm:prSet/>
      <dgm:spPr/>
    </dgm:pt>
    <dgm:pt modelId="{08DA5A95-4CE2-4ADE-8DA1-4E365871EFA1}" type="sibTrans" cxnId="{0A1FF095-E7FC-48B5-B5E0-687FBAAA2787}">
      <dgm:prSet/>
      <dgm:spPr/>
      <dgm:t>
        <a:bodyPr/>
        <a:lstStyle/>
        <a:p>
          <a:endParaRPr lang="nl-NL"/>
        </a:p>
      </dgm:t>
    </dgm:pt>
    <dgm:pt modelId="{A784E9B3-45DC-4614-8E5A-203CAF4B727D}">
      <dgm:prSet phldr="0"/>
      <dgm:spPr/>
      <dgm:t>
        <a:bodyPr/>
        <a:lstStyle/>
        <a:p>
          <a:pPr rtl="0"/>
          <a:r>
            <a:rPr lang="nl-NL" dirty="0">
              <a:latin typeface="Bahnschrift"/>
            </a:rPr>
            <a:t>Inleiding afronden</a:t>
          </a:r>
        </a:p>
      </dgm:t>
    </dgm:pt>
    <dgm:pt modelId="{0417A17F-2CDF-4ACF-B398-C7F5E3A415C6}" type="parTrans" cxnId="{B748FB7D-FF3E-4F71-892E-772667385E16}">
      <dgm:prSet/>
      <dgm:spPr/>
    </dgm:pt>
    <dgm:pt modelId="{9C035EE0-D5E5-4CD9-AF32-439EC9ED5B84}" type="sibTrans" cxnId="{B748FB7D-FF3E-4F71-892E-772667385E16}">
      <dgm:prSet/>
      <dgm:spPr/>
      <dgm:t>
        <a:bodyPr/>
        <a:lstStyle/>
        <a:p>
          <a:endParaRPr lang="nl-NL"/>
        </a:p>
      </dgm:t>
    </dgm:pt>
    <dgm:pt modelId="{56DB17D3-6CC8-4F2E-BFC9-4F349CD56094}" type="pres">
      <dgm:prSet presAssocID="{24E9AE67-5DAA-413F-B0E0-5C0DBF87AAFC}" presName="outerComposite" presStyleCnt="0">
        <dgm:presLayoutVars>
          <dgm:chMax val="5"/>
          <dgm:dir/>
          <dgm:resizeHandles val="exact"/>
        </dgm:presLayoutVars>
      </dgm:prSet>
      <dgm:spPr/>
    </dgm:pt>
    <dgm:pt modelId="{1C199F62-1FFA-4990-98BF-C2DD5B900CAD}" type="pres">
      <dgm:prSet presAssocID="{24E9AE67-5DAA-413F-B0E0-5C0DBF87AAFC}" presName="dummyMaxCanvas" presStyleCnt="0">
        <dgm:presLayoutVars/>
      </dgm:prSet>
      <dgm:spPr/>
    </dgm:pt>
    <dgm:pt modelId="{2F32331A-237D-4E59-8C28-211BB474D116}" type="pres">
      <dgm:prSet presAssocID="{24E9AE67-5DAA-413F-B0E0-5C0DBF87AAFC}" presName="FiveNodes_1" presStyleLbl="node1" presStyleIdx="0" presStyleCnt="5">
        <dgm:presLayoutVars>
          <dgm:bulletEnabled val="1"/>
        </dgm:presLayoutVars>
      </dgm:prSet>
      <dgm:spPr/>
    </dgm:pt>
    <dgm:pt modelId="{88D73BB0-1648-4EE8-BB8A-5A68235BBA0B}" type="pres">
      <dgm:prSet presAssocID="{24E9AE67-5DAA-413F-B0E0-5C0DBF87AAFC}" presName="FiveNodes_2" presStyleLbl="node1" presStyleIdx="1" presStyleCnt="5">
        <dgm:presLayoutVars>
          <dgm:bulletEnabled val="1"/>
        </dgm:presLayoutVars>
      </dgm:prSet>
      <dgm:spPr/>
    </dgm:pt>
    <dgm:pt modelId="{E6168B53-6B4F-4A12-A919-46F022C46E1B}" type="pres">
      <dgm:prSet presAssocID="{24E9AE67-5DAA-413F-B0E0-5C0DBF87AAFC}" presName="FiveNodes_3" presStyleLbl="node1" presStyleIdx="2" presStyleCnt="5">
        <dgm:presLayoutVars>
          <dgm:bulletEnabled val="1"/>
        </dgm:presLayoutVars>
      </dgm:prSet>
      <dgm:spPr/>
    </dgm:pt>
    <dgm:pt modelId="{9306E965-EED1-4BB8-B6F9-BBD71F1A2114}" type="pres">
      <dgm:prSet presAssocID="{24E9AE67-5DAA-413F-B0E0-5C0DBF87AAFC}" presName="FiveNodes_4" presStyleLbl="node1" presStyleIdx="3" presStyleCnt="5">
        <dgm:presLayoutVars>
          <dgm:bulletEnabled val="1"/>
        </dgm:presLayoutVars>
      </dgm:prSet>
      <dgm:spPr/>
    </dgm:pt>
    <dgm:pt modelId="{DE3F89A8-FD77-49C1-B28C-32B42162C9A5}" type="pres">
      <dgm:prSet presAssocID="{24E9AE67-5DAA-413F-B0E0-5C0DBF87AAFC}" presName="FiveNodes_5" presStyleLbl="node1" presStyleIdx="4" presStyleCnt="5">
        <dgm:presLayoutVars>
          <dgm:bulletEnabled val="1"/>
        </dgm:presLayoutVars>
      </dgm:prSet>
      <dgm:spPr/>
    </dgm:pt>
    <dgm:pt modelId="{C57504A7-A191-4E2A-BF64-0A567A130D75}" type="pres">
      <dgm:prSet presAssocID="{24E9AE67-5DAA-413F-B0E0-5C0DBF87AAFC}" presName="FiveConn_1-2" presStyleLbl="fgAccFollowNode1" presStyleIdx="0" presStyleCnt="4">
        <dgm:presLayoutVars>
          <dgm:bulletEnabled val="1"/>
        </dgm:presLayoutVars>
      </dgm:prSet>
      <dgm:spPr/>
    </dgm:pt>
    <dgm:pt modelId="{456336DA-7ACF-4B08-95F2-892D41A80D48}" type="pres">
      <dgm:prSet presAssocID="{24E9AE67-5DAA-413F-B0E0-5C0DBF87AAFC}" presName="FiveConn_2-3" presStyleLbl="fgAccFollowNode1" presStyleIdx="1" presStyleCnt="4">
        <dgm:presLayoutVars>
          <dgm:bulletEnabled val="1"/>
        </dgm:presLayoutVars>
      </dgm:prSet>
      <dgm:spPr/>
    </dgm:pt>
    <dgm:pt modelId="{9D4B448E-E089-4678-9E4B-D036F67E604D}" type="pres">
      <dgm:prSet presAssocID="{24E9AE67-5DAA-413F-B0E0-5C0DBF87AAFC}" presName="FiveConn_3-4" presStyleLbl="fgAccFollowNode1" presStyleIdx="2" presStyleCnt="4">
        <dgm:presLayoutVars>
          <dgm:bulletEnabled val="1"/>
        </dgm:presLayoutVars>
      </dgm:prSet>
      <dgm:spPr/>
    </dgm:pt>
    <dgm:pt modelId="{397AB513-2769-4D51-9575-9BF1255723F6}" type="pres">
      <dgm:prSet presAssocID="{24E9AE67-5DAA-413F-B0E0-5C0DBF87AAFC}" presName="FiveConn_4-5" presStyleLbl="fgAccFollowNode1" presStyleIdx="3" presStyleCnt="4">
        <dgm:presLayoutVars>
          <dgm:bulletEnabled val="1"/>
        </dgm:presLayoutVars>
      </dgm:prSet>
      <dgm:spPr/>
    </dgm:pt>
    <dgm:pt modelId="{89055DDA-F300-4233-B7CA-515220D7AEB8}" type="pres">
      <dgm:prSet presAssocID="{24E9AE67-5DAA-413F-B0E0-5C0DBF87AAFC}" presName="FiveNodes_1_text" presStyleLbl="node1" presStyleIdx="4" presStyleCnt="5">
        <dgm:presLayoutVars>
          <dgm:bulletEnabled val="1"/>
        </dgm:presLayoutVars>
      </dgm:prSet>
      <dgm:spPr/>
    </dgm:pt>
    <dgm:pt modelId="{B5828570-2367-450C-8DF4-FCC82BD19775}" type="pres">
      <dgm:prSet presAssocID="{24E9AE67-5DAA-413F-B0E0-5C0DBF87AAFC}" presName="FiveNodes_2_text" presStyleLbl="node1" presStyleIdx="4" presStyleCnt="5">
        <dgm:presLayoutVars>
          <dgm:bulletEnabled val="1"/>
        </dgm:presLayoutVars>
      </dgm:prSet>
      <dgm:spPr/>
    </dgm:pt>
    <dgm:pt modelId="{4474E52B-7A7B-48EC-8BA0-B546CF6E3147}" type="pres">
      <dgm:prSet presAssocID="{24E9AE67-5DAA-413F-B0E0-5C0DBF87AAFC}" presName="FiveNodes_3_text" presStyleLbl="node1" presStyleIdx="4" presStyleCnt="5">
        <dgm:presLayoutVars>
          <dgm:bulletEnabled val="1"/>
        </dgm:presLayoutVars>
      </dgm:prSet>
      <dgm:spPr/>
    </dgm:pt>
    <dgm:pt modelId="{EA0C03B4-3102-43BC-9BC6-DA8494B7F0CE}" type="pres">
      <dgm:prSet presAssocID="{24E9AE67-5DAA-413F-B0E0-5C0DBF87AAFC}" presName="FiveNodes_4_text" presStyleLbl="node1" presStyleIdx="4" presStyleCnt="5">
        <dgm:presLayoutVars>
          <dgm:bulletEnabled val="1"/>
        </dgm:presLayoutVars>
      </dgm:prSet>
      <dgm:spPr/>
    </dgm:pt>
    <dgm:pt modelId="{6738CC08-4F0C-451B-B87C-33A2229BE95E}" type="pres">
      <dgm:prSet presAssocID="{24E9AE67-5DAA-413F-B0E0-5C0DBF87AAF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ED4E00D-7DD6-4953-9828-E19D742A614A}" srcId="{24E9AE67-5DAA-413F-B0E0-5C0DBF87AAFC}" destId="{9BD731EB-D700-4D8E-BAFA-CDBFEF27C13C}" srcOrd="0" destOrd="0" parTransId="{6F7B6014-CD87-47BC-AA3F-E8728E700B58}" sibTransId="{172D0D2B-3CC5-41AA-82C8-261325256501}"/>
    <dgm:cxn modelId="{40172D1F-3FE1-4F7E-A0D0-9DB4D446968B}" type="presOf" srcId="{A784E9B3-45DC-4614-8E5A-203CAF4B727D}" destId="{88D73BB0-1648-4EE8-BB8A-5A68235BBA0B}" srcOrd="0" destOrd="0" presId="urn:microsoft.com/office/officeart/2005/8/layout/vProcess5"/>
    <dgm:cxn modelId="{AE54C71F-1210-442A-9A2A-7FDAE6236928}" type="presOf" srcId="{9C035EE0-D5E5-4CD9-AF32-439EC9ED5B84}" destId="{456336DA-7ACF-4B08-95F2-892D41A80D48}" srcOrd="0" destOrd="0" presId="urn:microsoft.com/office/officeart/2005/8/layout/vProcess5"/>
    <dgm:cxn modelId="{95FEA223-8C52-4377-B393-6ECC479E0D47}" type="presOf" srcId="{66AA4796-6DFF-4F58-9296-F3090D4CF3A0}" destId="{E6168B53-6B4F-4A12-A919-46F022C46E1B}" srcOrd="0" destOrd="0" presId="urn:microsoft.com/office/officeart/2005/8/layout/vProcess5"/>
    <dgm:cxn modelId="{0042FB42-BBEF-4DD0-AE2D-D71E8E774DD3}" type="presOf" srcId="{9BD731EB-D700-4D8E-BAFA-CDBFEF27C13C}" destId="{2F32331A-237D-4E59-8C28-211BB474D116}" srcOrd="0" destOrd="0" presId="urn:microsoft.com/office/officeart/2005/8/layout/vProcess5"/>
    <dgm:cxn modelId="{15378E4E-14BA-4D0E-A706-3BCD7EBBF1AD}" type="presOf" srcId="{08DA5A95-4CE2-4ADE-8DA1-4E365871EFA1}" destId="{397AB513-2769-4D51-9575-9BF1255723F6}" srcOrd="0" destOrd="0" presId="urn:microsoft.com/office/officeart/2005/8/layout/vProcess5"/>
    <dgm:cxn modelId="{4385E552-1939-43F6-8A39-6DCC45BEFA4A}" srcId="{24E9AE67-5DAA-413F-B0E0-5C0DBF87AAFC}" destId="{66AA4796-6DFF-4F58-9296-F3090D4CF3A0}" srcOrd="2" destOrd="0" parTransId="{E43BFB58-A6A5-4EA6-AC31-CEE147EC576D}" sibTransId="{26EF9BDC-09F7-4833-A469-0328817AC7E8}"/>
    <dgm:cxn modelId="{B748FB7D-FF3E-4F71-892E-772667385E16}" srcId="{24E9AE67-5DAA-413F-B0E0-5C0DBF87AAFC}" destId="{A784E9B3-45DC-4614-8E5A-203CAF4B727D}" srcOrd="1" destOrd="0" parTransId="{0417A17F-2CDF-4ACF-B398-C7F5E3A415C6}" sibTransId="{9C035EE0-D5E5-4CD9-AF32-439EC9ED5B84}"/>
    <dgm:cxn modelId="{F2485086-2889-47D3-97BB-E4BE541F4DE2}" type="presOf" srcId="{A784E9B3-45DC-4614-8E5A-203CAF4B727D}" destId="{B5828570-2367-450C-8DF4-FCC82BD19775}" srcOrd="1" destOrd="0" presId="urn:microsoft.com/office/officeart/2005/8/layout/vProcess5"/>
    <dgm:cxn modelId="{0A1FF095-E7FC-48B5-B5E0-687FBAAA2787}" srcId="{24E9AE67-5DAA-413F-B0E0-5C0DBF87AAFC}" destId="{C37E988F-6F78-4B86-8878-540DE409304C}" srcOrd="3" destOrd="0" parTransId="{CD15BCE3-D453-4507-A59C-C578A2C4B5C8}" sibTransId="{08DA5A95-4CE2-4ADE-8DA1-4E365871EFA1}"/>
    <dgm:cxn modelId="{54C02699-2EAF-42A6-AFC5-73EACAAE3111}" type="presOf" srcId="{C37E988F-6F78-4B86-8878-540DE409304C}" destId="{9306E965-EED1-4BB8-B6F9-BBD71F1A2114}" srcOrd="0" destOrd="0" presId="urn:microsoft.com/office/officeart/2005/8/layout/vProcess5"/>
    <dgm:cxn modelId="{BD8C0D9C-E791-436C-85FA-4DB6318B256C}" type="presOf" srcId="{622FE1CD-E65C-4236-ABCD-2BB9A5B8D3A0}" destId="{DE3F89A8-FD77-49C1-B28C-32B42162C9A5}" srcOrd="0" destOrd="0" presId="urn:microsoft.com/office/officeart/2005/8/layout/vProcess5"/>
    <dgm:cxn modelId="{9DC0E8A3-E9D4-47F2-94E5-4039440EF5AB}" type="presOf" srcId="{9BD731EB-D700-4D8E-BAFA-CDBFEF27C13C}" destId="{89055DDA-F300-4233-B7CA-515220D7AEB8}" srcOrd="1" destOrd="0" presId="urn:microsoft.com/office/officeart/2005/8/layout/vProcess5"/>
    <dgm:cxn modelId="{0A4060AC-276A-4885-A918-DD9A0A9BF3F1}" type="presOf" srcId="{622FE1CD-E65C-4236-ABCD-2BB9A5B8D3A0}" destId="{6738CC08-4F0C-451B-B87C-33A2229BE95E}" srcOrd="1" destOrd="0" presId="urn:microsoft.com/office/officeart/2005/8/layout/vProcess5"/>
    <dgm:cxn modelId="{C1E107B3-E475-4E46-8062-D7FAB3F61EF2}" type="presOf" srcId="{C37E988F-6F78-4B86-8878-540DE409304C}" destId="{EA0C03B4-3102-43BC-9BC6-DA8494B7F0CE}" srcOrd="1" destOrd="0" presId="urn:microsoft.com/office/officeart/2005/8/layout/vProcess5"/>
    <dgm:cxn modelId="{5BA049BD-62AB-464F-AE26-0B25B6ABA704}" type="presOf" srcId="{66AA4796-6DFF-4F58-9296-F3090D4CF3A0}" destId="{4474E52B-7A7B-48EC-8BA0-B546CF6E3147}" srcOrd="1" destOrd="0" presId="urn:microsoft.com/office/officeart/2005/8/layout/vProcess5"/>
    <dgm:cxn modelId="{182EC1BD-64FD-4F59-BB1B-C87D582E6173}" srcId="{24E9AE67-5DAA-413F-B0E0-5C0DBF87AAFC}" destId="{622FE1CD-E65C-4236-ABCD-2BB9A5B8D3A0}" srcOrd="4" destOrd="0" parTransId="{0DEB17EA-CDF2-4E6B-A712-99C33800A5B4}" sibTransId="{968A2C79-30A5-43E1-B71E-BA4F7D3E3F01}"/>
    <dgm:cxn modelId="{737FEACD-0A42-4DDB-BC52-E1C951FBC294}" type="presOf" srcId="{24E9AE67-5DAA-413F-B0E0-5C0DBF87AAFC}" destId="{56DB17D3-6CC8-4F2E-BFC9-4F349CD56094}" srcOrd="0" destOrd="0" presId="urn:microsoft.com/office/officeart/2005/8/layout/vProcess5"/>
    <dgm:cxn modelId="{E80006EC-D93E-4752-BA45-AB109135D061}" type="presOf" srcId="{26EF9BDC-09F7-4833-A469-0328817AC7E8}" destId="{9D4B448E-E089-4678-9E4B-D036F67E604D}" srcOrd="0" destOrd="0" presId="urn:microsoft.com/office/officeart/2005/8/layout/vProcess5"/>
    <dgm:cxn modelId="{43DA45F1-AD2F-4C57-A743-91EA1B4A058B}" type="presOf" srcId="{172D0D2B-3CC5-41AA-82C8-261325256501}" destId="{C57504A7-A191-4E2A-BF64-0A567A130D75}" srcOrd="0" destOrd="0" presId="urn:microsoft.com/office/officeart/2005/8/layout/vProcess5"/>
    <dgm:cxn modelId="{68C95BA3-DB84-4CC6-8782-76F3AD54D532}" type="presParOf" srcId="{56DB17D3-6CC8-4F2E-BFC9-4F349CD56094}" destId="{1C199F62-1FFA-4990-98BF-C2DD5B900CAD}" srcOrd="0" destOrd="0" presId="urn:microsoft.com/office/officeart/2005/8/layout/vProcess5"/>
    <dgm:cxn modelId="{E26383B7-0499-4FA5-AA5D-20EC44E25CB9}" type="presParOf" srcId="{56DB17D3-6CC8-4F2E-BFC9-4F349CD56094}" destId="{2F32331A-237D-4E59-8C28-211BB474D116}" srcOrd="1" destOrd="0" presId="urn:microsoft.com/office/officeart/2005/8/layout/vProcess5"/>
    <dgm:cxn modelId="{2F4CBFBD-9FCE-435C-BCFF-9B62F866A62B}" type="presParOf" srcId="{56DB17D3-6CC8-4F2E-BFC9-4F349CD56094}" destId="{88D73BB0-1648-4EE8-BB8A-5A68235BBA0B}" srcOrd="2" destOrd="0" presId="urn:microsoft.com/office/officeart/2005/8/layout/vProcess5"/>
    <dgm:cxn modelId="{94D63875-1BA0-4E1E-B9A5-72FE540E98F1}" type="presParOf" srcId="{56DB17D3-6CC8-4F2E-BFC9-4F349CD56094}" destId="{E6168B53-6B4F-4A12-A919-46F022C46E1B}" srcOrd="3" destOrd="0" presId="urn:microsoft.com/office/officeart/2005/8/layout/vProcess5"/>
    <dgm:cxn modelId="{F72B5D1F-BC2C-45C8-9E9D-01CBEB46D156}" type="presParOf" srcId="{56DB17D3-6CC8-4F2E-BFC9-4F349CD56094}" destId="{9306E965-EED1-4BB8-B6F9-BBD71F1A2114}" srcOrd="4" destOrd="0" presId="urn:microsoft.com/office/officeart/2005/8/layout/vProcess5"/>
    <dgm:cxn modelId="{13CAFC8D-F4DC-4A15-82F0-3AA2D75F05E3}" type="presParOf" srcId="{56DB17D3-6CC8-4F2E-BFC9-4F349CD56094}" destId="{DE3F89A8-FD77-49C1-B28C-32B42162C9A5}" srcOrd="5" destOrd="0" presId="urn:microsoft.com/office/officeart/2005/8/layout/vProcess5"/>
    <dgm:cxn modelId="{6FA4EE82-F7C0-4397-A6E2-C67C0E3C3FA9}" type="presParOf" srcId="{56DB17D3-6CC8-4F2E-BFC9-4F349CD56094}" destId="{C57504A7-A191-4E2A-BF64-0A567A130D75}" srcOrd="6" destOrd="0" presId="urn:microsoft.com/office/officeart/2005/8/layout/vProcess5"/>
    <dgm:cxn modelId="{57577815-57F6-4046-84E9-5515892F8D6D}" type="presParOf" srcId="{56DB17D3-6CC8-4F2E-BFC9-4F349CD56094}" destId="{456336DA-7ACF-4B08-95F2-892D41A80D48}" srcOrd="7" destOrd="0" presId="urn:microsoft.com/office/officeart/2005/8/layout/vProcess5"/>
    <dgm:cxn modelId="{CCABA8BF-B500-4938-92B4-B6743082C71C}" type="presParOf" srcId="{56DB17D3-6CC8-4F2E-BFC9-4F349CD56094}" destId="{9D4B448E-E089-4678-9E4B-D036F67E604D}" srcOrd="8" destOrd="0" presId="urn:microsoft.com/office/officeart/2005/8/layout/vProcess5"/>
    <dgm:cxn modelId="{5D87F84F-88AD-4207-A28D-06A12418A413}" type="presParOf" srcId="{56DB17D3-6CC8-4F2E-BFC9-4F349CD56094}" destId="{397AB513-2769-4D51-9575-9BF1255723F6}" srcOrd="9" destOrd="0" presId="urn:microsoft.com/office/officeart/2005/8/layout/vProcess5"/>
    <dgm:cxn modelId="{AA38A48F-D8F4-466E-A142-C99B9245390E}" type="presParOf" srcId="{56DB17D3-6CC8-4F2E-BFC9-4F349CD56094}" destId="{89055DDA-F300-4233-B7CA-515220D7AEB8}" srcOrd="10" destOrd="0" presId="urn:microsoft.com/office/officeart/2005/8/layout/vProcess5"/>
    <dgm:cxn modelId="{852350FE-B053-4F26-BBD6-89CC4DB038FE}" type="presParOf" srcId="{56DB17D3-6CC8-4F2E-BFC9-4F349CD56094}" destId="{B5828570-2367-450C-8DF4-FCC82BD19775}" srcOrd="11" destOrd="0" presId="urn:microsoft.com/office/officeart/2005/8/layout/vProcess5"/>
    <dgm:cxn modelId="{57C100EA-0021-426D-B466-EE04AC9CE95D}" type="presParOf" srcId="{56DB17D3-6CC8-4F2E-BFC9-4F349CD56094}" destId="{4474E52B-7A7B-48EC-8BA0-B546CF6E3147}" srcOrd="12" destOrd="0" presId="urn:microsoft.com/office/officeart/2005/8/layout/vProcess5"/>
    <dgm:cxn modelId="{4C41F9A0-F7FD-4572-A609-2A6926F3E0D8}" type="presParOf" srcId="{56DB17D3-6CC8-4F2E-BFC9-4F349CD56094}" destId="{EA0C03B4-3102-43BC-9BC6-DA8494B7F0CE}" srcOrd="13" destOrd="0" presId="urn:microsoft.com/office/officeart/2005/8/layout/vProcess5"/>
    <dgm:cxn modelId="{730E62E8-DE30-413D-95CC-239ACA532283}" type="presParOf" srcId="{56DB17D3-6CC8-4F2E-BFC9-4F349CD56094}" destId="{6738CC08-4F0C-451B-B87C-33A2229BE95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2331A-237D-4E59-8C28-211BB474D116}">
      <dsp:nvSpPr>
        <dsp:cNvPr id="0" name=""/>
        <dsp:cNvSpPr/>
      </dsp:nvSpPr>
      <dsp:spPr>
        <a:xfrm>
          <a:off x="0" y="0"/>
          <a:ext cx="8762834" cy="614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>
              <a:latin typeface="Bahnschrift"/>
            </a:rPr>
            <a:t>Feedback van Tony</a:t>
          </a:r>
          <a:endParaRPr lang="nl-NL" sz="2100" kern="1200" dirty="0"/>
        </a:p>
      </dsp:txBody>
      <dsp:txXfrm>
        <a:off x="17999" y="17999"/>
        <a:ext cx="8027800" cy="578538"/>
      </dsp:txXfrm>
    </dsp:sp>
    <dsp:sp modelId="{88D73BB0-1648-4EE8-BB8A-5A68235BBA0B}">
      <dsp:nvSpPr>
        <dsp:cNvPr id="0" name=""/>
        <dsp:cNvSpPr/>
      </dsp:nvSpPr>
      <dsp:spPr>
        <a:xfrm>
          <a:off x="654367" y="699888"/>
          <a:ext cx="8762834" cy="614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>
              <a:latin typeface="Bahnschrift"/>
            </a:rPr>
            <a:t>Inleiding afronden</a:t>
          </a:r>
        </a:p>
      </dsp:txBody>
      <dsp:txXfrm>
        <a:off x="672366" y="717887"/>
        <a:ext cx="7673019" cy="578538"/>
      </dsp:txXfrm>
    </dsp:sp>
    <dsp:sp modelId="{E6168B53-6B4F-4A12-A919-46F022C46E1B}">
      <dsp:nvSpPr>
        <dsp:cNvPr id="0" name=""/>
        <dsp:cNvSpPr/>
      </dsp:nvSpPr>
      <dsp:spPr>
        <a:xfrm>
          <a:off x="1308734" y="1399777"/>
          <a:ext cx="8762834" cy="614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Technieken (</a:t>
          </a:r>
          <a:r>
            <a:rPr lang="nl-NL" sz="2100" kern="1200" dirty="0" err="1"/>
            <a:t>Reinforcement</a:t>
          </a:r>
          <a:r>
            <a:rPr lang="nl-NL" sz="2100" kern="1200" dirty="0"/>
            <a:t> </a:t>
          </a:r>
          <a:r>
            <a:rPr lang="nl-NL" sz="2100" kern="1200" dirty="0" err="1"/>
            <a:t>learning</a:t>
          </a:r>
          <a:r>
            <a:rPr lang="nl-NL" sz="2100" kern="1200" dirty="0"/>
            <a:t>, Lineair programmeren)</a:t>
          </a:r>
          <a:endParaRPr lang="en-US" sz="2100" kern="1200" dirty="0"/>
        </a:p>
      </dsp:txBody>
      <dsp:txXfrm>
        <a:off x="1326733" y="1417776"/>
        <a:ext cx="7673019" cy="578538"/>
      </dsp:txXfrm>
    </dsp:sp>
    <dsp:sp modelId="{9306E965-EED1-4BB8-B6F9-BBD71F1A2114}">
      <dsp:nvSpPr>
        <dsp:cNvPr id="0" name=""/>
        <dsp:cNvSpPr/>
      </dsp:nvSpPr>
      <dsp:spPr>
        <a:xfrm>
          <a:off x="1963102" y="2099665"/>
          <a:ext cx="8762834" cy="614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>
              <a:latin typeface="Bahnschrift"/>
            </a:rPr>
            <a:t>Discussiepunten bespreken</a:t>
          </a:r>
        </a:p>
      </dsp:txBody>
      <dsp:txXfrm>
        <a:off x="1981101" y="2117664"/>
        <a:ext cx="7673019" cy="578538"/>
      </dsp:txXfrm>
    </dsp:sp>
    <dsp:sp modelId="{DE3F89A8-FD77-49C1-B28C-32B42162C9A5}">
      <dsp:nvSpPr>
        <dsp:cNvPr id="0" name=""/>
        <dsp:cNvSpPr/>
      </dsp:nvSpPr>
      <dsp:spPr>
        <a:xfrm>
          <a:off x="2617469" y="2799554"/>
          <a:ext cx="8762834" cy="614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>
              <a:latin typeface="Bahnschrift"/>
            </a:rPr>
            <a:t>Werken</a:t>
          </a:r>
          <a:r>
            <a:rPr lang="nl-NL" sz="2100" kern="1200" dirty="0"/>
            <a:t> aan hoofdstuk "</a:t>
          </a:r>
          <a:r>
            <a:rPr lang="nl-NL" sz="2100" kern="1200" dirty="0" err="1"/>
            <a:t>Future</a:t>
          </a:r>
          <a:r>
            <a:rPr lang="nl-NL" sz="2100" kern="1200" dirty="0"/>
            <a:t> </a:t>
          </a:r>
          <a:r>
            <a:rPr lang="nl-NL" sz="2100" kern="1200" dirty="0" err="1"/>
            <a:t>work</a:t>
          </a:r>
          <a:r>
            <a:rPr lang="nl-NL" sz="2100" kern="1200" dirty="0"/>
            <a:t>"</a:t>
          </a:r>
          <a:endParaRPr lang="en-US" sz="2100" kern="1200" dirty="0"/>
        </a:p>
      </dsp:txBody>
      <dsp:txXfrm>
        <a:off x="2635468" y="2817553"/>
        <a:ext cx="7673019" cy="578538"/>
      </dsp:txXfrm>
    </dsp:sp>
    <dsp:sp modelId="{C57504A7-A191-4E2A-BF64-0A567A130D75}">
      <dsp:nvSpPr>
        <dsp:cNvPr id="0" name=""/>
        <dsp:cNvSpPr/>
      </dsp:nvSpPr>
      <dsp:spPr>
        <a:xfrm>
          <a:off x="8363385" y="448952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53261" y="448952"/>
        <a:ext cx="219696" cy="300585"/>
      </dsp:txXfrm>
    </dsp:sp>
    <dsp:sp modelId="{456336DA-7ACF-4B08-95F2-892D41A80D48}">
      <dsp:nvSpPr>
        <dsp:cNvPr id="0" name=""/>
        <dsp:cNvSpPr/>
      </dsp:nvSpPr>
      <dsp:spPr>
        <a:xfrm>
          <a:off x="9017752" y="1148841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/>
        </a:p>
      </dsp:txBody>
      <dsp:txXfrm>
        <a:off x="9107628" y="1148841"/>
        <a:ext cx="219696" cy="300585"/>
      </dsp:txXfrm>
    </dsp:sp>
    <dsp:sp modelId="{9D4B448E-E089-4678-9E4B-D036F67E604D}">
      <dsp:nvSpPr>
        <dsp:cNvPr id="0" name=""/>
        <dsp:cNvSpPr/>
      </dsp:nvSpPr>
      <dsp:spPr>
        <a:xfrm>
          <a:off x="9672120" y="1838488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761996" y="1838488"/>
        <a:ext cx="219696" cy="300585"/>
      </dsp:txXfrm>
    </dsp:sp>
    <dsp:sp modelId="{397AB513-2769-4D51-9575-9BF1255723F6}">
      <dsp:nvSpPr>
        <dsp:cNvPr id="0" name=""/>
        <dsp:cNvSpPr/>
      </dsp:nvSpPr>
      <dsp:spPr>
        <a:xfrm>
          <a:off x="10326487" y="2545204"/>
          <a:ext cx="399448" cy="399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/>
        </a:p>
      </dsp:txBody>
      <dsp:txXfrm>
        <a:off x="10416363" y="2545204"/>
        <a:ext cx="219696" cy="300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>
                <a:cs typeface="Calibri Light"/>
              </a:rPr>
              <a:t>Voortgangspresentatie Groep 6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Anass, Bram, Brian, Ilias, Jurriaan, Milan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113B41AB-0D5B-19EA-F76A-6ECB323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6" r="38253" b="-5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37B2B-6735-D8B2-2933-E5DD62F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00A45E-6838-0EE8-DA21-D02F2132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nl-NL"/>
              <a:t>Paper</a:t>
            </a:r>
          </a:p>
          <a:p>
            <a:pPr marL="342900" indent="-342900">
              <a:buChar char="•"/>
            </a:pPr>
            <a:r>
              <a:rPr lang="nl-NL"/>
              <a:t>Onderzoeksvraag</a:t>
            </a:r>
          </a:p>
          <a:p>
            <a:pPr marL="342900" indent="-342900">
              <a:buChar char="•"/>
            </a:pPr>
            <a:r>
              <a:rPr lang="nl-NL" err="1"/>
              <a:t>Reinforcement</a:t>
            </a:r>
            <a:r>
              <a:rPr lang="nl-NL"/>
              <a:t> Learning model</a:t>
            </a:r>
          </a:p>
          <a:p>
            <a:pPr marL="342900" indent="-342900">
              <a:buChar char="•"/>
            </a:pPr>
            <a:r>
              <a:rPr lang="nl-NL"/>
              <a:t>Lineair programmeren</a:t>
            </a:r>
          </a:p>
          <a:p>
            <a:pPr marL="342900" indent="-342900">
              <a:buChar char="•"/>
            </a:pPr>
            <a:endParaRPr lang="nl-NL"/>
          </a:p>
          <a:p>
            <a:pPr marL="342900" indent="-342900"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56C3DA-FCB2-3ADF-ABC2-143CD20E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nl-NL"/>
              <a:t>Paper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E03A5E8-F83D-F066-71D9-DF8F78FC0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767497"/>
              </p:ext>
            </p:extLst>
          </p:nvPr>
        </p:nvGraphicFramePr>
        <p:xfrm>
          <a:off x="333804" y="2659909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87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71BEEF0-CA89-4AEF-A492-1D96800D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D64A815-B181-455B-94F4-BE4ABF31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119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3D6517-EA7C-C6B8-668F-B759AE2D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709683"/>
            <a:ext cx="5138326" cy="5467279"/>
          </a:xfrm>
        </p:spPr>
        <p:txBody>
          <a:bodyPr anchor="ctr">
            <a:normAutofit/>
          </a:bodyPr>
          <a:lstStyle/>
          <a:p>
            <a:r>
              <a:rPr lang="nl-NL" sz="4600"/>
              <a:t>Onderzoeksvraag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5BB86E-5A59-0590-24A4-18A42504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09683"/>
            <a:ext cx="4953000" cy="546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Welke technieken kunnen toegepast worden om het </a:t>
            </a:r>
            <a:r>
              <a:rPr lang="nl-NL" err="1"/>
              <a:t>Reinforcement</a:t>
            </a:r>
            <a:r>
              <a:rPr lang="nl-NL"/>
              <a:t> </a:t>
            </a:r>
            <a:r>
              <a:rPr lang="nl-NL" err="1"/>
              <a:t>learning</a:t>
            </a:r>
            <a:r>
              <a:rPr lang="nl-NL"/>
              <a:t> model te evalueren en valideren?</a:t>
            </a:r>
          </a:p>
        </p:txBody>
      </p:sp>
    </p:spTree>
    <p:extLst>
      <p:ext uri="{BB962C8B-B14F-4D97-AF65-F5344CB8AC3E}">
        <p14:creationId xmlns:p14="http://schemas.microsoft.com/office/powerpoint/2010/main" val="163322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3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5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FFC59-0D09-B436-E473-D07607F7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Reinforcement learning model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B19DB46-9915-1BB4-5B5F-A4E6664E4442}"/>
              </a:ext>
            </a:extLst>
          </p:cNvPr>
          <p:cNvSpPr txBox="1"/>
          <p:nvPr/>
        </p:nvSpPr>
        <p:spPr>
          <a:xfrm>
            <a:off x="484552" y="3870613"/>
            <a:ext cx="5022630" cy="2306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>
              <a:lnSpc>
                <a:spcPct val="120000"/>
              </a:lnSpc>
              <a:spcAft>
                <a:spcPts val="600"/>
              </a:spcAft>
            </a:pPr>
            <a:endParaRPr lang="en-US"/>
          </a:p>
          <a:p>
            <a:pPr marL="57150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err="1"/>
              <a:t>Gemiddelde</a:t>
            </a:r>
            <a:r>
              <a:rPr lang="en-US"/>
              <a:t> score in 1000 games</a:t>
            </a:r>
          </a:p>
          <a:p>
            <a:pPr marL="57150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err="1"/>
              <a:t>Parametertuning</a:t>
            </a:r>
            <a:r>
              <a:rPr lang="en-US"/>
              <a:t> (</a:t>
            </a:r>
            <a:r>
              <a:rPr lang="en-US" err="1"/>
              <a:t>Learning_rates</a:t>
            </a:r>
            <a:r>
              <a:rPr lang="en-US"/>
              <a:t>, </a:t>
            </a:r>
            <a:r>
              <a:rPr lang="en-US" err="1"/>
              <a:t>batch_sizes</a:t>
            </a:r>
            <a:r>
              <a:rPr lang="en-US"/>
              <a:t>)</a:t>
            </a:r>
          </a:p>
          <a:p>
            <a:pPr marL="57150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6 X 4 X 3 model</a:t>
            </a:r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endParaRPr lang="en-US"/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endParaRPr lang="en-US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AB887268-14A7-4408-7EE8-E7707835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485" y="1761039"/>
            <a:ext cx="6094328" cy="3653923"/>
          </a:xfrm>
        </p:spPr>
      </p:pic>
    </p:spTree>
    <p:extLst>
      <p:ext uri="{BB962C8B-B14F-4D97-AF65-F5344CB8AC3E}">
        <p14:creationId xmlns:p14="http://schemas.microsoft.com/office/powerpoint/2010/main" val="216207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C938F-E37F-CC9F-8F5C-72534A3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Lineair programmeren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BE1BA3-8358-97C8-5ED1-9281DD32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nl-NL"/>
              <a:t>Nieuwe </a:t>
            </a:r>
            <a:r>
              <a:rPr lang="nl-NL" err="1"/>
              <a:t>solver</a:t>
            </a:r>
            <a:r>
              <a:rPr lang="nl-NL"/>
              <a:t> (</a:t>
            </a:r>
            <a:r>
              <a:rPr lang="nl-NL" err="1"/>
              <a:t>guirobipy</a:t>
            </a:r>
            <a:r>
              <a:rPr lang="nl-NL"/>
              <a:t> </a:t>
            </a:r>
            <a:r>
              <a:rPr lang="nl-NL" err="1"/>
              <a:t>acedemic</a:t>
            </a:r>
            <a:r>
              <a:rPr lang="nl-NL"/>
              <a:t>)</a:t>
            </a:r>
          </a:p>
          <a:p>
            <a:pPr marL="342900" indent="-342900">
              <a:buChar char="•"/>
            </a:pPr>
            <a:r>
              <a:rPr lang="nl-NL"/>
              <a:t>Terug naar oude model</a:t>
            </a:r>
          </a:p>
        </p:txBody>
      </p:sp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D0A1B494-5AF6-A62F-541A-334A280F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7" y="3819401"/>
            <a:ext cx="10180749" cy="29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-zwarte vraagtekens met één geel vraagteken">
            <a:extLst>
              <a:ext uri="{FF2B5EF4-FFF2-40B4-BE49-F238E27FC236}">
                <a16:creationId xmlns:a16="http://schemas.microsoft.com/office/drawing/2014/main" id="{49EA3B9E-78C0-A63D-86E5-3659E9B02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5" r="5171" b="-5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204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D13F51"/>
      </a:accent1>
      <a:accent2>
        <a:srgbClr val="BF572D"/>
      </a:accent2>
      <a:accent3>
        <a:srgbClr val="C89F3C"/>
      </a:accent3>
      <a:accent4>
        <a:srgbClr val="9DAD29"/>
      </a:accent4>
      <a:accent5>
        <a:srgbClr val="71B536"/>
      </a:accent5>
      <a:accent6>
        <a:srgbClr val="32BB2C"/>
      </a:accent6>
      <a:hlink>
        <a:srgbClr val="30928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7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MatrixVTI</vt:lpstr>
      <vt:lpstr>Voortgangspresentatie Groep 6</vt:lpstr>
      <vt:lpstr>Inhoudsopgave</vt:lpstr>
      <vt:lpstr>Paper</vt:lpstr>
      <vt:lpstr>Onderzoeksvraag</vt:lpstr>
      <vt:lpstr>Reinforcement learning model</vt:lpstr>
      <vt:lpstr>Lineair programmeren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13</cp:revision>
  <dcterms:created xsi:type="dcterms:W3CDTF">2023-01-10T09:13:55Z</dcterms:created>
  <dcterms:modified xsi:type="dcterms:W3CDTF">2023-01-15T22:42:12Z</dcterms:modified>
</cp:coreProperties>
</file>