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BEBB9-8AF3-4CE3-B10B-B0EC4B9A920F}" v="255" dt="2022-11-04T09:16:10.987"/>
    <p1510:client id="{7098E98A-25FB-42B2-B018-37FC69573524}" v="9" dt="2022-11-04T12:07:00.407"/>
    <p1510:client id="{79FB40B9-A912-6323-F92F-BD36CD3AD961}" v="39" dt="2022-11-06T22:09:02.698"/>
    <p1510:client id="{996F9973-9110-CCE2-2F48-A1FE5227D2CC}" v="3" dt="2022-11-04T11:56:25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11/7/2022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7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65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2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1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9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7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9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6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11/7/2022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11/7/2022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3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3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175829-70EA-4A6D-978C-4D0923059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3064" y="0"/>
            <a:ext cx="4348936" cy="17400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5D2B4A-3399-4CCF-A171-7F8B1BF54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04894"/>
            <a:ext cx="640080" cy="43627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94967F-D57B-433D-9A92-5C82B10CF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1778958"/>
            <a:ext cx="7159214" cy="43627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3060" y="2218414"/>
            <a:ext cx="5956534" cy="2631882"/>
          </a:xfrm>
        </p:spPr>
        <p:txBody>
          <a:bodyPr>
            <a:normAutofit/>
          </a:bodyPr>
          <a:lstStyle/>
          <a:p>
            <a:pPr algn="ctr"/>
            <a:r>
              <a:rPr lang="de-DE" sz="5400">
                <a:solidFill>
                  <a:schemeClr val="bg1"/>
                </a:solidFill>
                <a:ea typeface="Meiryo"/>
              </a:rPr>
              <a:t>Groep 6</a:t>
            </a:r>
            <a:endParaRPr lang="de-DE" sz="5400">
              <a:solidFill>
                <a:schemeClr val="bg1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698816" y="4850296"/>
            <a:ext cx="5045022" cy="1152045"/>
          </a:xfrm>
        </p:spPr>
        <p:txBody>
          <a:bodyPr anchor="t">
            <a:normAutofit/>
          </a:bodyPr>
          <a:lstStyle/>
          <a:p>
            <a:pPr algn="ctr">
              <a:lnSpc>
                <a:spcPct val="140000"/>
              </a:lnSpc>
            </a:pPr>
            <a:r>
              <a:rPr lang="de-DE" sz="2200">
                <a:solidFill>
                  <a:schemeClr val="bg1"/>
                </a:solidFill>
                <a:ea typeface="Meiryo"/>
              </a:rPr>
              <a:t>Anass, Bram, Brian, Ilias, Jurriaan en Milan</a:t>
            </a:r>
            <a:endParaRPr lang="de-DE" sz="220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828A56-78F8-49CB-B2C3-4C7C093B8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9294" y="1766026"/>
            <a:ext cx="4392706" cy="434637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57D892-A065-4003-93F3-65AB1A24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46954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itte structuur">
            <a:extLst>
              <a:ext uri="{FF2B5EF4-FFF2-40B4-BE49-F238E27FC236}">
                <a16:creationId xmlns:a16="http://schemas.microsoft.com/office/drawing/2014/main" id="{F3593449-9A8C-F4CA-6DD9-BADE862750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9864"/>
          <a:stretch/>
        </p:blipFill>
        <p:spPr>
          <a:xfrm>
            <a:off x="8319210" y="2839541"/>
            <a:ext cx="3385107" cy="2265561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6167615"/>
            <a:ext cx="7759826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A1DA1C-6CE0-4AE4-918F-CC0E685C5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9294" y="6167615"/>
            <a:ext cx="4392706" cy="6903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C67C3D3-B919-4C65-907E-45C21C63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6898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BCBF7BE-192C-47B7-816B-8213C256E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05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Transportcontainers op een stapel en op een vrachtwagen in een haven">
            <a:extLst>
              <a:ext uri="{FF2B5EF4-FFF2-40B4-BE49-F238E27FC236}">
                <a16:creationId xmlns:a16="http://schemas.microsoft.com/office/drawing/2014/main" id="{E23711EB-26F0-A89A-A11B-B0886DBAAF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48" r="11618" b="3"/>
          <a:stretch/>
        </p:blipFill>
        <p:spPr>
          <a:xfrm>
            <a:off x="20" y="719747"/>
            <a:ext cx="4458058" cy="538967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B111EC-A83A-185E-237E-52401B84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627226" cy="1154102"/>
          </a:xfrm>
        </p:spPr>
        <p:txBody>
          <a:bodyPr>
            <a:normAutofit/>
          </a:bodyPr>
          <a:lstStyle/>
          <a:p>
            <a:r>
              <a:rPr lang="nl-NL" err="1">
                <a:ea typeface="Meiryo"/>
              </a:rPr>
              <a:t>Reinforcement</a:t>
            </a:r>
            <a:r>
              <a:rPr lang="nl-NL">
                <a:ea typeface="Meiryo"/>
              </a:rPr>
              <a:t> </a:t>
            </a:r>
            <a:r>
              <a:rPr lang="nl-NL" err="1">
                <a:ea typeface="Meiryo"/>
              </a:rPr>
              <a:t>learning</a:t>
            </a:r>
            <a:endParaRPr lang="nl-NL" err="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D1D768-851E-5C36-2857-5A0F0E0AB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857" y="2268656"/>
            <a:ext cx="6627226" cy="3505938"/>
          </a:xfrm>
        </p:spPr>
        <p:txBody>
          <a:bodyPr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nl-NL">
                <a:ea typeface="Meiryo"/>
              </a:rPr>
              <a:t>Containers indelen optimaliseren door middel van container </a:t>
            </a:r>
            <a:r>
              <a:rPr lang="nl-NL" err="1">
                <a:ea typeface="Meiryo"/>
              </a:rPr>
              <a:t>ID's</a:t>
            </a:r>
            <a:endParaRPr lang="nl-NL">
              <a:ea typeface="Meiryo"/>
            </a:endParaRPr>
          </a:p>
          <a:p>
            <a:pPr marL="285750" indent="-285750">
              <a:buFont typeface="Arial,Sans-Serif" panose="020B0503020204020204" pitchFamily="34" charset="0"/>
              <a:buChar char="•"/>
            </a:pPr>
            <a:r>
              <a:rPr lang="nl-NL">
                <a:ea typeface="+mn-lt"/>
                <a:cs typeface="+mn-lt"/>
              </a:rPr>
              <a:t>Het zoeken naar juiste rewards en penalties voor de agent</a:t>
            </a:r>
            <a:endParaRPr lang="en-US" b="0">
              <a:ea typeface="+mn-lt"/>
              <a:cs typeface="+mn-lt"/>
            </a:endParaRPr>
          </a:p>
          <a:p>
            <a:pPr marL="285750" indent="-285750">
              <a:buFont typeface="Arial,Sans-Serif" panose="020B0503020204020204" pitchFamily="34" charset="0"/>
              <a:buChar char="•"/>
            </a:pPr>
            <a:r>
              <a:rPr lang="nl-NL">
                <a:ea typeface="+mn-lt"/>
                <a:cs typeface="+mn-lt"/>
              </a:rPr>
              <a:t>Eerst laten draaien op kleine schaal (nu nog 3 bij 3)</a:t>
            </a:r>
            <a:endParaRPr lang="nl-NL"/>
          </a:p>
          <a:p>
            <a:pPr marL="285750" indent="-285750">
              <a:buFont typeface="Arial" panose="020B0503020204020204" pitchFamily="34" charset="0"/>
              <a:buChar char="•"/>
            </a:pPr>
            <a:endParaRPr lang="nl-NL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nl-NL">
              <a:ea typeface="Meiryo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84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40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59" name="Rectangle 44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0" name="Rectangle 46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48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50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6907"/>
            <a:ext cx="12192000" cy="23740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EB0938-B8D8-6B89-23C9-DF0D9EBB8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4153113"/>
            <a:ext cx="9180747" cy="1248431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5400" b="0" cap="all">
                <a:solidFill>
                  <a:schemeClr val="bg1"/>
                </a:solidFill>
              </a:rPr>
              <a:t>Visualisatie</a:t>
            </a:r>
          </a:p>
        </p:txBody>
      </p:sp>
      <p:sp>
        <p:nvSpPr>
          <p:cNvPr id="63" name="Rectangle 52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979202"/>
            <a:ext cx="1006766" cy="2249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1148F2B5-C6A8-7F48-35E7-66C4FFB39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288" y="888058"/>
            <a:ext cx="4704283" cy="2352141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A8EAC26D-6BAA-40DB-8C61-90C7CC5EF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49423" y="1933956"/>
            <a:ext cx="39319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A10A17B-0DDD-FBC3-8217-F792E3F35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471" y="900600"/>
            <a:ext cx="4776495" cy="235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7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Forklift lifting a container in the yard">
            <a:extLst>
              <a:ext uri="{FF2B5EF4-FFF2-40B4-BE49-F238E27FC236}">
                <a16:creationId xmlns:a16="http://schemas.microsoft.com/office/drawing/2014/main" id="{5392A4B2-F11C-6B03-755E-6C5538215D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76" r="31688" b="-12"/>
          <a:stretch/>
        </p:blipFill>
        <p:spPr>
          <a:xfrm>
            <a:off x="20" y="719747"/>
            <a:ext cx="4458058" cy="5389675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650D48-4B72-B9C8-CA0B-5CD8873F0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627226" cy="1154102"/>
          </a:xfrm>
        </p:spPr>
        <p:txBody>
          <a:bodyPr>
            <a:normAutofit/>
          </a:bodyPr>
          <a:lstStyle/>
          <a:p>
            <a:r>
              <a:rPr lang="nl-NL">
                <a:ea typeface="Meiryo"/>
              </a:rPr>
              <a:t>Linear programming</a:t>
            </a:r>
            <a:endParaRPr lang="nl-NL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403B7DF9-C384-166D-540F-F358CEE3DF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21857" y="2268656"/>
                <a:ext cx="6627226" cy="3505938"/>
              </a:xfrm>
            </p:spPr>
            <p:txBody>
              <a:bodyPr anchor="t">
                <a:normAutofit/>
              </a:bodyPr>
              <a:lstStyle/>
              <a:p>
                <a:pPr marL="285750" indent="-285750">
                  <a:buFont typeface="Arial" panose="020B0503020204020204" pitchFamily="34" charset="0"/>
                  <a:buChar char="•"/>
                </a:pPr>
                <a:r>
                  <a:rPr lang="nl-NL" dirty="0">
                    <a:ea typeface="Meiryo"/>
                  </a:rPr>
                  <a:t>Uitladen van containers in een vaste volgorde in tijd</a:t>
                </a:r>
              </a:p>
              <a:p>
                <a:pPr marL="285750" indent="-285750">
                  <a:buFont typeface="Arial" panose="020B0503020204020204" pitchFamily="34" charset="0"/>
                  <a:buChar char="•"/>
                </a:pPr>
                <a:r>
                  <a:rPr lang="nl-NL" dirty="0">
                    <a:ea typeface="Meiryo"/>
                  </a:rPr>
                  <a:t>Python: </a:t>
                </a:r>
                <a:r>
                  <a:rPr lang="nl-NL" dirty="0" err="1">
                    <a:ea typeface="Meiryo"/>
                  </a:rPr>
                  <a:t>Docplex</a:t>
                </a:r>
                <a:endParaRPr lang="nl-NL" dirty="0">
                  <a:ea typeface="Meiryo"/>
                </a:endParaRPr>
              </a:p>
              <a:p>
                <a:pPr marL="285750" indent="-285750">
                  <a:buFont typeface="Arial" panose="020B0503020204020204" pitchFamily="34" charset="0"/>
                  <a:buChar char="•"/>
                </a:pPr>
                <a:r>
                  <a:rPr lang="nl-NL" dirty="0" err="1">
                    <a:ea typeface="Meiryo"/>
                  </a:rPr>
                  <a:t>Df</a:t>
                </a:r>
                <a:r>
                  <a:rPr lang="nl-NL" dirty="0">
                    <a:ea typeface="Meiryo"/>
                  </a:rPr>
                  <a:t>:  </a:t>
                </a:r>
                <a14:m>
                  <m:oMath xmlns:m="http://schemas.openxmlformats.org/officeDocument/2006/math">
                    <m:r>
                      <a:rPr lang="en-US" i="1"/>
                      <m:t>𝑚𝑖𝑛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  <m:t>𝑇𝑟𝑎𝑣𝑒𝑙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  <m:t>𝑃𝑒𝑛𝐶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nl-NL" dirty="0">
                  <a:ea typeface="Meiryo"/>
                </a:endParaRPr>
              </a:p>
              <a:p>
                <a:pPr marL="285750" indent="-285750">
                  <a:buFont typeface="Arial" panose="020B0503020204020204" pitchFamily="34" charset="0"/>
                  <a:buChar char="•"/>
                </a:pPr>
                <a:r>
                  <a:rPr lang="nl-NL" dirty="0">
                    <a:ea typeface="Meiryo"/>
                  </a:rPr>
                  <a:t>Combineren met RL</a:t>
                </a:r>
              </a:p>
            </p:txBody>
          </p:sp>
        </mc:Choice>
        <mc:Fallback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403B7DF9-C384-166D-540F-F358CEE3DF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21857" y="2268656"/>
                <a:ext cx="6627226" cy="3505938"/>
              </a:xfrm>
              <a:blipFill>
                <a:blip r:embed="rId3"/>
                <a:stretch>
                  <a:fillRect l="-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9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1448E2-1845-85CC-0557-706B1E9AE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74" y="2934455"/>
            <a:ext cx="3616073" cy="2840139"/>
          </a:xfrm>
        </p:spPr>
        <p:txBody>
          <a:bodyPr anchor="t">
            <a:normAutofit/>
          </a:bodyPr>
          <a:lstStyle/>
          <a:p>
            <a:r>
              <a:rPr lang="nl-NL">
                <a:ea typeface="Meiryo"/>
              </a:rPr>
              <a:t>Vragen</a:t>
            </a:r>
            <a:endParaRPr lang="nl-NL"/>
          </a:p>
        </p:txBody>
      </p:sp>
      <p:pic>
        <p:nvPicPr>
          <p:cNvPr id="5" name="Picture 4" descr="3D-zwarte vraagtekens met één geel vraagteken">
            <a:extLst>
              <a:ext uri="{FF2B5EF4-FFF2-40B4-BE49-F238E27FC236}">
                <a16:creationId xmlns:a16="http://schemas.microsoft.com/office/drawing/2014/main" id="{9513A655-FA3F-422A-C822-B9A2CB211B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73" r="13620" b="1"/>
          <a:stretch/>
        </p:blipFill>
        <p:spPr>
          <a:xfrm>
            <a:off x="4695713" y="713436"/>
            <a:ext cx="7500472" cy="543112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48244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Meiryo</vt:lpstr>
      <vt:lpstr>Arial</vt:lpstr>
      <vt:lpstr>Arial,Sans-Serif</vt:lpstr>
      <vt:lpstr>Cambria Math</vt:lpstr>
      <vt:lpstr>Corbel</vt:lpstr>
      <vt:lpstr>ShojiVTI</vt:lpstr>
      <vt:lpstr>Groep 6</vt:lpstr>
      <vt:lpstr>Reinforcement learning</vt:lpstr>
      <vt:lpstr>Visualisatie</vt:lpstr>
      <vt:lpstr>Linear programming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Bram ten Cate</dc:creator>
  <cp:lastModifiedBy>Bram Gerard ten Cate</cp:lastModifiedBy>
  <cp:revision>3</cp:revision>
  <dcterms:created xsi:type="dcterms:W3CDTF">2022-11-03T09:39:51Z</dcterms:created>
  <dcterms:modified xsi:type="dcterms:W3CDTF">2022-11-07T00:17:40Z</dcterms:modified>
</cp:coreProperties>
</file>