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58" r:id="rId4"/>
    <p:sldId id="263" r:id="rId5"/>
    <p:sldId id="260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A004E-9DA2-4C6B-9FD9-52FED32C9B28}" v="324" dt="2022-11-18T11:13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39E17-E8D8-4F5E-A29C-4D8B2B00A97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0E62A3A-A1D1-42B1-B7BE-EBD5AA6F8D79}">
      <dgm:prSet/>
      <dgm:spPr/>
      <dgm:t>
        <a:bodyPr/>
        <a:lstStyle/>
        <a:p>
          <a:r>
            <a:rPr lang="nl-NL"/>
            <a:t>Een laag erbij plaatsen</a:t>
          </a:r>
          <a:endParaRPr lang="en-US"/>
        </a:p>
      </dgm:t>
    </dgm:pt>
    <dgm:pt modelId="{E557F780-E5E6-4C86-B81C-98E3152059E8}" type="parTrans" cxnId="{F1C07B91-44D5-42A0-8123-6EACFDD9174C}">
      <dgm:prSet/>
      <dgm:spPr/>
      <dgm:t>
        <a:bodyPr/>
        <a:lstStyle/>
        <a:p>
          <a:endParaRPr lang="en-US"/>
        </a:p>
      </dgm:t>
    </dgm:pt>
    <dgm:pt modelId="{B858FED1-E1CE-4DA2-B72D-214A9AD49E8A}" type="sibTrans" cxnId="{F1C07B91-44D5-42A0-8123-6EACFDD9174C}">
      <dgm:prSet/>
      <dgm:spPr/>
      <dgm:t>
        <a:bodyPr/>
        <a:lstStyle/>
        <a:p>
          <a:endParaRPr lang="en-US"/>
        </a:p>
      </dgm:t>
    </dgm:pt>
    <dgm:pt modelId="{BE1592FE-35DC-425B-BD8F-8D197C125294}">
      <dgm:prSet/>
      <dgm:spPr/>
      <dgm:t>
        <a:bodyPr/>
        <a:lstStyle/>
        <a:p>
          <a:r>
            <a:rPr lang="nl-NL"/>
            <a:t>Uitgebreid naar 5 X 5</a:t>
          </a:r>
          <a:endParaRPr lang="en-US"/>
        </a:p>
      </dgm:t>
    </dgm:pt>
    <dgm:pt modelId="{71B6AA0D-2987-4725-97FA-39ACEFBDF3EE}" type="parTrans" cxnId="{E028F33E-AC67-46B4-8234-772AF06FCC63}">
      <dgm:prSet/>
      <dgm:spPr/>
      <dgm:t>
        <a:bodyPr/>
        <a:lstStyle/>
        <a:p>
          <a:endParaRPr lang="en-US"/>
        </a:p>
      </dgm:t>
    </dgm:pt>
    <dgm:pt modelId="{A5ED614C-9D7D-4892-BD82-7BD58E147F11}" type="sibTrans" cxnId="{E028F33E-AC67-46B4-8234-772AF06FCC63}">
      <dgm:prSet/>
      <dgm:spPr/>
      <dgm:t>
        <a:bodyPr/>
        <a:lstStyle/>
        <a:p>
          <a:endParaRPr lang="en-US"/>
        </a:p>
      </dgm:t>
    </dgm:pt>
    <dgm:pt modelId="{6E3E0747-781C-4430-BD22-C7E206BFA678}">
      <dgm:prSet/>
      <dgm:spPr/>
      <dgm:t>
        <a:bodyPr/>
        <a:lstStyle/>
        <a:p>
          <a:r>
            <a:rPr lang="nl-NL"/>
            <a:t>Traintijd verbeteren</a:t>
          </a:r>
          <a:endParaRPr lang="en-US"/>
        </a:p>
      </dgm:t>
    </dgm:pt>
    <dgm:pt modelId="{BE1A25F3-CFE3-466D-A1F1-BA8F0E8D6E61}" type="parTrans" cxnId="{200A72B5-4596-4268-AE42-4EB72D8F3BCC}">
      <dgm:prSet/>
      <dgm:spPr/>
      <dgm:t>
        <a:bodyPr/>
        <a:lstStyle/>
        <a:p>
          <a:endParaRPr lang="en-US"/>
        </a:p>
      </dgm:t>
    </dgm:pt>
    <dgm:pt modelId="{FA0BB34A-EF01-484C-94E4-284168B80F24}" type="sibTrans" cxnId="{200A72B5-4596-4268-AE42-4EB72D8F3BCC}">
      <dgm:prSet/>
      <dgm:spPr/>
      <dgm:t>
        <a:bodyPr/>
        <a:lstStyle/>
        <a:p>
          <a:endParaRPr lang="en-US"/>
        </a:p>
      </dgm:t>
    </dgm:pt>
    <dgm:pt modelId="{257E4F6A-2CE4-47E7-A225-EB28DDFF105D}" type="pres">
      <dgm:prSet presAssocID="{4CC39E17-E8D8-4F5E-A29C-4D8B2B00A974}" presName="linear" presStyleCnt="0">
        <dgm:presLayoutVars>
          <dgm:animLvl val="lvl"/>
          <dgm:resizeHandles val="exact"/>
        </dgm:presLayoutVars>
      </dgm:prSet>
      <dgm:spPr/>
    </dgm:pt>
    <dgm:pt modelId="{576C9A53-27B1-4661-A094-9DC8CF0C679B}" type="pres">
      <dgm:prSet presAssocID="{70E62A3A-A1D1-42B1-B7BE-EBD5AA6F8D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6F7DBA-4F39-48FD-A9A9-9147F77E79A0}" type="pres">
      <dgm:prSet presAssocID="{B858FED1-E1CE-4DA2-B72D-214A9AD49E8A}" presName="spacer" presStyleCnt="0"/>
      <dgm:spPr/>
    </dgm:pt>
    <dgm:pt modelId="{F2854438-9774-421B-8F1D-766D566F61D4}" type="pres">
      <dgm:prSet presAssocID="{BE1592FE-35DC-425B-BD8F-8D197C1252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8C0212-B253-4E17-8F9F-581672CA1BA3}" type="pres">
      <dgm:prSet presAssocID="{A5ED614C-9D7D-4892-BD82-7BD58E147F11}" presName="spacer" presStyleCnt="0"/>
      <dgm:spPr/>
    </dgm:pt>
    <dgm:pt modelId="{C7578D8A-D913-4857-8860-6F0184356EBA}" type="pres">
      <dgm:prSet presAssocID="{6E3E0747-781C-4430-BD22-C7E206BFA6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195F12-3572-4468-A6BE-8F507A696E13}" type="presOf" srcId="{4CC39E17-E8D8-4F5E-A29C-4D8B2B00A974}" destId="{257E4F6A-2CE4-47E7-A225-EB28DDFF105D}" srcOrd="0" destOrd="0" presId="urn:microsoft.com/office/officeart/2005/8/layout/vList2"/>
    <dgm:cxn modelId="{7EA6733E-0F4B-404D-96BC-7EACC8425452}" type="presOf" srcId="{6E3E0747-781C-4430-BD22-C7E206BFA678}" destId="{C7578D8A-D913-4857-8860-6F0184356EBA}" srcOrd="0" destOrd="0" presId="urn:microsoft.com/office/officeart/2005/8/layout/vList2"/>
    <dgm:cxn modelId="{E028F33E-AC67-46B4-8234-772AF06FCC63}" srcId="{4CC39E17-E8D8-4F5E-A29C-4D8B2B00A974}" destId="{BE1592FE-35DC-425B-BD8F-8D197C125294}" srcOrd="1" destOrd="0" parTransId="{71B6AA0D-2987-4725-97FA-39ACEFBDF3EE}" sibTransId="{A5ED614C-9D7D-4892-BD82-7BD58E147F11}"/>
    <dgm:cxn modelId="{F1C07B91-44D5-42A0-8123-6EACFDD9174C}" srcId="{4CC39E17-E8D8-4F5E-A29C-4D8B2B00A974}" destId="{70E62A3A-A1D1-42B1-B7BE-EBD5AA6F8D79}" srcOrd="0" destOrd="0" parTransId="{E557F780-E5E6-4C86-B81C-98E3152059E8}" sibTransId="{B858FED1-E1CE-4DA2-B72D-214A9AD49E8A}"/>
    <dgm:cxn modelId="{37C082AE-3524-47BE-B213-15E76DF50B1F}" type="presOf" srcId="{70E62A3A-A1D1-42B1-B7BE-EBD5AA6F8D79}" destId="{576C9A53-27B1-4661-A094-9DC8CF0C679B}" srcOrd="0" destOrd="0" presId="urn:microsoft.com/office/officeart/2005/8/layout/vList2"/>
    <dgm:cxn modelId="{200A72B5-4596-4268-AE42-4EB72D8F3BCC}" srcId="{4CC39E17-E8D8-4F5E-A29C-4D8B2B00A974}" destId="{6E3E0747-781C-4430-BD22-C7E206BFA678}" srcOrd="2" destOrd="0" parTransId="{BE1A25F3-CFE3-466D-A1F1-BA8F0E8D6E61}" sibTransId="{FA0BB34A-EF01-484C-94E4-284168B80F24}"/>
    <dgm:cxn modelId="{6347C9D7-F63A-472D-8698-DA7ABA245B11}" type="presOf" srcId="{BE1592FE-35DC-425B-BD8F-8D197C125294}" destId="{F2854438-9774-421B-8F1D-766D566F61D4}" srcOrd="0" destOrd="0" presId="urn:microsoft.com/office/officeart/2005/8/layout/vList2"/>
    <dgm:cxn modelId="{AB7FC4E6-5229-4D63-91A0-5533CCA2F70B}" type="presParOf" srcId="{257E4F6A-2CE4-47E7-A225-EB28DDFF105D}" destId="{576C9A53-27B1-4661-A094-9DC8CF0C679B}" srcOrd="0" destOrd="0" presId="urn:microsoft.com/office/officeart/2005/8/layout/vList2"/>
    <dgm:cxn modelId="{E9993499-2CD7-4FE0-9D02-875F13DA4CC5}" type="presParOf" srcId="{257E4F6A-2CE4-47E7-A225-EB28DDFF105D}" destId="{7F6F7DBA-4F39-48FD-A9A9-9147F77E79A0}" srcOrd="1" destOrd="0" presId="urn:microsoft.com/office/officeart/2005/8/layout/vList2"/>
    <dgm:cxn modelId="{904453CB-9E35-4657-9D3C-8DD32F0ABF1D}" type="presParOf" srcId="{257E4F6A-2CE4-47E7-A225-EB28DDFF105D}" destId="{F2854438-9774-421B-8F1D-766D566F61D4}" srcOrd="2" destOrd="0" presId="urn:microsoft.com/office/officeart/2005/8/layout/vList2"/>
    <dgm:cxn modelId="{6F703557-C251-48F1-BDAB-C433BC5351BB}" type="presParOf" srcId="{257E4F6A-2CE4-47E7-A225-EB28DDFF105D}" destId="{8F8C0212-B253-4E17-8F9F-581672CA1BA3}" srcOrd="3" destOrd="0" presId="urn:microsoft.com/office/officeart/2005/8/layout/vList2"/>
    <dgm:cxn modelId="{7B2AD02E-5D72-4421-9243-32F68992D289}" type="presParOf" srcId="{257E4F6A-2CE4-47E7-A225-EB28DDFF105D}" destId="{C7578D8A-D913-4857-8860-6F0184356E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C9A53-27B1-4661-A094-9DC8CF0C679B}">
      <dsp:nvSpPr>
        <dsp:cNvPr id="0" name=""/>
        <dsp:cNvSpPr/>
      </dsp:nvSpPr>
      <dsp:spPr>
        <a:xfrm>
          <a:off x="0" y="33196"/>
          <a:ext cx="931256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Een laag erbij plaatsen</a:t>
          </a:r>
          <a:endParaRPr lang="en-US" sz="3100" kern="1200"/>
        </a:p>
      </dsp:txBody>
      <dsp:txXfrm>
        <a:off x="36296" y="69492"/>
        <a:ext cx="9239969" cy="670943"/>
      </dsp:txXfrm>
    </dsp:sp>
    <dsp:sp modelId="{F2854438-9774-421B-8F1D-766D566F61D4}">
      <dsp:nvSpPr>
        <dsp:cNvPr id="0" name=""/>
        <dsp:cNvSpPr/>
      </dsp:nvSpPr>
      <dsp:spPr>
        <a:xfrm>
          <a:off x="0" y="866011"/>
          <a:ext cx="931256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Uitgebreid naar 5 X 5</a:t>
          </a:r>
          <a:endParaRPr lang="en-US" sz="3100" kern="1200"/>
        </a:p>
      </dsp:txBody>
      <dsp:txXfrm>
        <a:off x="36296" y="902307"/>
        <a:ext cx="9239969" cy="670943"/>
      </dsp:txXfrm>
    </dsp:sp>
    <dsp:sp modelId="{C7578D8A-D913-4857-8860-6F0184356EBA}">
      <dsp:nvSpPr>
        <dsp:cNvPr id="0" name=""/>
        <dsp:cNvSpPr/>
      </dsp:nvSpPr>
      <dsp:spPr>
        <a:xfrm>
          <a:off x="0" y="1698826"/>
          <a:ext cx="931256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Traintijd verbeteren</a:t>
          </a:r>
          <a:endParaRPr lang="en-US" sz="3100" kern="1200"/>
        </a:p>
      </dsp:txBody>
      <dsp:txXfrm>
        <a:off x="36296" y="1735122"/>
        <a:ext cx="923996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3" descr="3D-trapontwerp">
            <a:extLst>
              <a:ext uri="{FF2B5EF4-FFF2-40B4-BE49-F238E27FC236}">
                <a16:creationId xmlns:a16="http://schemas.microsoft.com/office/drawing/2014/main" id="{F35C74DF-A675-BCBB-5E3D-B6B834142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404" r="3" b="2717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 Light"/>
              </a:rPr>
              <a:t>Voortgang Groep 6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Anass, Bram, Brian, Ilias, Jurriaan en Milan</a:t>
            </a:r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FD622D-988E-4643-87EB-6197BAB53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17DA54-DDDC-44E6-8AC4-7FDC000A2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2E709A-9270-42A6-8B58-D1F149D2D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07979B-226B-4F37-B9F9-DAAAFCF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1923EF-C2E0-4CB2-A37D-56251914B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1FC8C6-CA0F-414F-B5D8-A22C3BA1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0A1778-5358-4A84-AFC7-F5FE52170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CA575A-2DD5-4400-A8EB-CA087B366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FE83E2-842D-4DB0-879B-0AAE74E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65B4D5-97A8-4B99-95F1-A8ABACD5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9C1AEC-921E-4B21-AB7C-3B314FAF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C6C036-973A-4049-A3ED-DBE599BF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33D27E-05C8-4261-BFB0-C54343814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810A5DC-6FA9-4464-B677-A8EE7C068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4C342D-588F-4B7E-8911-5079C1E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43446F-FEE4-48A6-B092-FCA67607A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7AAF31-1287-4F06-82C2-152B97CE4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0E018F-0A4A-4940-A9C5-2F7537878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D144D6-982B-4822-9C5F-D588A3CF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969311-3C7A-46EE-9348-6B4336641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FECC74-E0E3-4128-8632-2FA9941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8D280A9-4057-47B5-A9AE-7AF211431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DAC388-396D-47BE-A84F-13F905DE4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BC423F5-785F-4726-A136-AFB50AA1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1D18134-78BA-4375-8130-1036457BC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EC74D1-2591-4C00-AADF-5CCDAA556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C355CE-3A38-42CE-B108-F859C995E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FD71-CBEE-4752-81BF-145F91BAE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C40E9D-9C2D-478A-8BD0-FC1623D55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00592A-3AD4-4CB7-A596-B160E835B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4DF9447-BDCC-4AD3-BD3F-6203D64B1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8BF451A-8BE3-4DAE-9731-362B5D5E3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owchart: Document 83">
            <a:extLst>
              <a:ext uri="{FF2B5EF4-FFF2-40B4-BE49-F238E27FC236}">
                <a16:creationId xmlns:a16="http://schemas.microsoft.com/office/drawing/2014/main" id="{B135F0A9-346D-45D8-9316-99A6C7776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491298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F7F9A9-B688-CF9C-A792-1D68B09A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Reinforcement Learning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EBE6129-E022-AA41-5303-14C576F02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395146"/>
              </p:ext>
            </p:extLst>
          </p:nvPr>
        </p:nvGraphicFramePr>
        <p:xfrm>
          <a:off x="691079" y="2340131"/>
          <a:ext cx="9312562" cy="247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61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A53556A-4CD7-939E-4D11-F869A95F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programming</a:t>
            </a:r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ijdelijke aanduiding voor inhoud 2">
                <a:extLst>
                  <a:ext uri="{FF2B5EF4-FFF2-40B4-BE49-F238E27FC236}">
                    <a16:creationId xmlns:a16="http://schemas.microsoft.com/office/drawing/2014/main" id="{89F2BAC3-DBF8-300B-C56B-BAF0F98F9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886116"/>
                <a:ext cx="6152803" cy="324593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nl-NL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i,x,y,z</a:t>
                </a:r>
                <a:r>
                  <a:rPr lang="nl-NL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als container i wordt op plek </a:t>
                </a:r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x,y,z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geplaatst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nl-NL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i,x,y,z</a:t>
                </a:r>
                <a:r>
                  <a:rPr lang="nl-NL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als plek </a:t>
                </a:r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x,y,z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tijdens plaatsen van container i leeg is   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1800" i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sz="18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z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yz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∀ </a:t>
                </a:r>
                <a:r>
                  <a:rPr lang="en-US" sz="18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endParaRPr lang="en-US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≤1−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−1 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nl-NL" dirty="0"/>
              </a:p>
            </p:txBody>
          </p:sp>
        </mc:Choice>
        <mc:Fallback>
          <p:sp>
            <p:nvSpPr>
              <p:cNvPr id="81" name="Tijdelijke aanduiding voor inhoud 2">
                <a:extLst>
                  <a:ext uri="{FF2B5EF4-FFF2-40B4-BE49-F238E27FC236}">
                    <a16:creationId xmlns:a16="http://schemas.microsoft.com/office/drawing/2014/main" id="{89F2BAC3-DBF8-300B-C56B-BAF0F98F9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886116"/>
                <a:ext cx="6152803" cy="3245931"/>
              </a:xfrm>
              <a:blipFill>
                <a:blip r:embed="rId2"/>
                <a:stretch>
                  <a:fillRect l="-1683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 descr="Computer script on a screen">
            <a:extLst>
              <a:ext uri="{FF2B5EF4-FFF2-40B4-BE49-F238E27FC236}">
                <a16:creationId xmlns:a16="http://schemas.microsoft.com/office/drawing/2014/main" id="{84B308A5-22D6-18F0-3900-946800445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0" r="39839" b="-5"/>
          <a:stretch/>
        </p:blipFill>
        <p:spPr>
          <a:xfrm>
            <a:off x="6999229" y="1"/>
            <a:ext cx="5219681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416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3556A-4CD7-939E-4D11-F869A95F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ijdelijke aanduiding voor inhoud 2">
                <a:extLst>
                  <a:ext uri="{FF2B5EF4-FFF2-40B4-BE49-F238E27FC236}">
                    <a16:creationId xmlns:a16="http://schemas.microsoft.com/office/drawing/2014/main" id="{89F2BAC3-DBF8-300B-C56B-BAF0F98F9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886116"/>
                <a:ext cx="7629961" cy="3245931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nl-NL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i,x,y,z</a:t>
                </a:r>
                <a:r>
                  <a:rPr lang="nl-NL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als container i wordt op plek </a:t>
                </a:r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x,y,z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geplaatst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nl-NL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i,x,y,z</a:t>
                </a:r>
                <a:r>
                  <a:rPr lang="nl-NL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als plek </a:t>
                </a:r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x,y,z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tijdens plaatsen van container i leeg is   </a:t>
                </a:r>
              </a:p>
              <a:p>
                <a:r>
                  <a:rPr lang="nl-N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LD</a:t>
                </a:r>
                <a:r>
                  <a:rPr lang="nl-NL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i,v</a:t>
                </a:r>
                <a:r>
                  <a:rPr lang="nl-N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 als container i voor schip v bestemd is</a:t>
                </a: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sup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𝐿𝐷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nl-NL" dirty="0"/>
              </a:p>
            </p:txBody>
          </p:sp>
        </mc:Choice>
        <mc:Fallback>
          <p:sp>
            <p:nvSpPr>
              <p:cNvPr id="81" name="Tijdelijke aanduiding voor inhoud 2">
                <a:extLst>
                  <a:ext uri="{FF2B5EF4-FFF2-40B4-BE49-F238E27FC236}">
                    <a16:creationId xmlns:a16="http://schemas.microsoft.com/office/drawing/2014/main" id="{89F2BAC3-DBF8-300B-C56B-BAF0F98F9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886116"/>
                <a:ext cx="7629961" cy="3245931"/>
              </a:xfrm>
              <a:blipFill>
                <a:blip r:embed="rId2"/>
                <a:stretch>
                  <a:fillRect l="-80" t="-938" b="-16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82" descr="Computer script on a screen">
            <a:extLst>
              <a:ext uri="{FF2B5EF4-FFF2-40B4-BE49-F238E27FC236}">
                <a16:creationId xmlns:a16="http://schemas.microsoft.com/office/drawing/2014/main" id="{84B308A5-22D6-18F0-3900-946800445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0" r="39839" b="-5"/>
          <a:stretch/>
        </p:blipFill>
        <p:spPr>
          <a:xfrm>
            <a:off x="6999229" y="1"/>
            <a:ext cx="5219681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75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791448-355B-4C1D-9B97-A1AB0AB2F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756A5B-DD91-4D8A-B1EC-46F0B8600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50CDE-F313-484A-AB7C-F862FE26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FA8F74-376C-4762-B237-167629A1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5567C7-8A50-4F63-A7EC-01CC19360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2C25DF-C3FE-46A5-8293-FD7B03BC8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DC0F4C-BBC6-4254-8F07-D302537C2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0A5FDE-1EC7-4FEC-A25F-87170A82D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FDFF3C-EFF7-4057-BEA7-BE43ACFB2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5D86CF-5724-4259-8E1C-18CCB0673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E7BE7A-933B-4363-BFE7-F305875CE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BF8566-73D9-484A-A189-E177A4FA8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B7E051-E63A-47A0-842F-2571954D0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2ECD2C-CDB4-493A-AFC4-C78D3DA6A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746ACB-FD9B-48D7-80A5-52F4A352F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50B347-E244-48A4-9510-8FEF64A91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C76353-BA7D-4E76-9291-09A30B29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D6040-E575-4B94-850D-CAB01B81A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6944DE-6823-451C-8330-78EB29B08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92D707-4002-41EC-856D-853F6ADCB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3D330F-59BD-4DE2-AB29-905966638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38927F-1380-4A6D-9E77-DD2D9252D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714B6F-A72D-4379-8BBB-3794F81AD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E0BCCB-6EF1-4288-95A1-68AD710D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A832D6-2E07-4D72-A04B-7480E682C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BADC8E9-8992-43C2-B945-AD77249DE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489E78-3B46-4B87-A8E8-4073D03DF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470A79-A0DB-4794-872A-BA8CF045D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25F80-F76B-45E6-92C3-333E2CAC9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B60DAD-4F3A-4AD8-9AA0-8F355473C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A9EE7E-7DBD-46BA-BAE4-A7506A9F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F64DCC-C016-48B9-9C29-BE156CCAA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C4FA71-6021-B2B5-41F2-E8388E71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70167"/>
            <a:ext cx="10325000" cy="1630186"/>
          </a:xfrm>
        </p:spPr>
        <p:txBody>
          <a:bodyPr>
            <a:normAutofit/>
          </a:bodyPr>
          <a:lstStyle/>
          <a:p>
            <a:r>
              <a:rPr lang="nl-NL" dirty="0"/>
              <a:t>Zoeken naar nieuwe modellen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1CA9ECCC-3CDE-49CD-AC9D-2A856AB0D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9406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EB2-9BB6-0336-C466-F9CC3984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28636"/>
            <a:ext cx="10325000" cy="1071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Deskresearch gedaan</a:t>
            </a:r>
          </a:p>
          <a:p>
            <a:pPr>
              <a:buClr>
                <a:srgbClr val="B2777C"/>
              </a:buClr>
            </a:pPr>
            <a:r>
              <a:rPr lang="nl-NL" dirty="0"/>
              <a:t>PPO (</a:t>
            </a:r>
            <a:r>
              <a:rPr lang="nl-NL" dirty="0" err="1">
                <a:ea typeface="+mn-lt"/>
                <a:cs typeface="+mn-lt"/>
              </a:rPr>
              <a:t>Proximal</a:t>
            </a:r>
            <a:r>
              <a:rPr lang="nl-NL" dirty="0">
                <a:ea typeface="+mn-lt"/>
                <a:cs typeface="+mn-lt"/>
              </a:rPr>
              <a:t> Policy </a:t>
            </a:r>
            <a:r>
              <a:rPr lang="nl-NL" dirty="0" err="1">
                <a:ea typeface="+mn-lt"/>
                <a:cs typeface="+mn-lt"/>
              </a:rPr>
              <a:t>Optimization</a:t>
            </a:r>
            <a:r>
              <a:rPr lang="nl-NL" dirty="0">
                <a:ea typeface="+mn-lt"/>
                <a:cs typeface="+mn-lt"/>
              </a:rPr>
              <a:t>)</a:t>
            </a:r>
          </a:p>
          <a:p>
            <a:pPr>
              <a:buClr>
                <a:srgbClr val="B2777C"/>
              </a:buClr>
            </a:pPr>
            <a:endParaRPr lang="nl-NL" dirty="0"/>
          </a:p>
        </p:txBody>
      </p:sp>
      <p:pic>
        <p:nvPicPr>
          <p:cNvPr id="5" name="Picture 4" descr="Witte gloeilampen met een gele gloeilamp die opvalt">
            <a:extLst>
              <a:ext uri="{FF2B5EF4-FFF2-40B4-BE49-F238E27FC236}">
                <a16:creationId xmlns:a16="http://schemas.microsoft.com/office/drawing/2014/main" id="{985F2526-B6DD-0DC2-8496-45DADB33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8" r="4" b="51609"/>
          <a:stretch/>
        </p:blipFill>
        <p:spPr>
          <a:xfrm>
            <a:off x="20" y="3271957"/>
            <a:ext cx="12205543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4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4" descr="Veel vraagtekens op een zwarte achtergrond">
            <a:extLst>
              <a:ext uri="{FF2B5EF4-FFF2-40B4-BE49-F238E27FC236}">
                <a16:creationId xmlns:a16="http://schemas.microsoft.com/office/drawing/2014/main" id="{1A0BD460-6E48-56AC-F183-1BFBBC1D7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669" r="2" b="2"/>
          <a:stretch/>
        </p:blipFill>
        <p:spPr>
          <a:xfrm>
            <a:off x="5015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35AE3D-90B3-182C-2837-96490A34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6" y="711840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Onze vraag aan jullie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195B481-5850-9E99-97E5-623A141F1FD6}"/>
              </a:ext>
            </a:extLst>
          </p:cNvPr>
          <p:cNvSpPr txBox="1"/>
          <p:nvPr/>
        </p:nvSpPr>
        <p:spPr>
          <a:xfrm>
            <a:off x="761635" y="3483131"/>
            <a:ext cx="9870650" cy="8167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FFFFFF"/>
                </a:solidFill>
              </a:rPr>
              <a:t>Hoe kan de tijdsduur van het trainen geoptimaliseerd worden ?</a:t>
            </a:r>
          </a:p>
        </p:txBody>
      </p:sp>
    </p:spTree>
    <p:extLst>
      <p:ext uri="{BB962C8B-B14F-4D97-AF65-F5344CB8AC3E}">
        <p14:creationId xmlns:p14="http://schemas.microsoft.com/office/powerpoint/2010/main" val="2998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51E20"/>
      </a:dk2>
      <a:lt2>
        <a:srgbClr val="E3E2E8"/>
      </a:lt2>
      <a:accent1>
        <a:srgbClr val="93A92C"/>
      </a:accent1>
      <a:accent2>
        <a:srgbClr val="C29B25"/>
      </a:accent2>
      <a:accent3>
        <a:srgbClr val="D86E38"/>
      </a:accent3>
      <a:accent4>
        <a:srgbClr val="C62633"/>
      </a:accent4>
      <a:accent5>
        <a:srgbClr val="D83887"/>
      </a:accent5>
      <a:accent6>
        <a:srgbClr val="C626B8"/>
      </a:accent6>
      <a:hlink>
        <a:srgbClr val="BF3F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Grandview</vt:lpstr>
      <vt:lpstr>Wingdings</vt:lpstr>
      <vt:lpstr>CosineVTI</vt:lpstr>
      <vt:lpstr>Voortgang Groep 6</vt:lpstr>
      <vt:lpstr>Reinforcement Learning</vt:lpstr>
      <vt:lpstr>Linear programming</vt:lpstr>
      <vt:lpstr>Linear programming</vt:lpstr>
      <vt:lpstr>Zoeken naar nieuwe modellen</vt:lpstr>
      <vt:lpstr>Onze vraag aan jullie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ten Cate</dc:creator>
  <cp:lastModifiedBy>Bram Gerard ten Cate</cp:lastModifiedBy>
  <cp:revision>120</cp:revision>
  <dcterms:created xsi:type="dcterms:W3CDTF">2022-11-18T09:26:35Z</dcterms:created>
  <dcterms:modified xsi:type="dcterms:W3CDTF">2022-11-20T18:35:55Z</dcterms:modified>
</cp:coreProperties>
</file>