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66" r:id="rId3"/>
    <p:sldId id="257" r:id="rId4"/>
    <p:sldId id="258" r:id="rId5"/>
    <p:sldId id="267" r:id="rId6"/>
    <p:sldId id="269" r:id="rId7"/>
    <p:sldId id="261" r:id="rId8"/>
    <p:sldId id="262" r:id="rId9"/>
    <p:sldId id="263" r:id="rId10"/>
    <p:sldId id="264" r:id="rId11"/>
    <p:sldId id="270" r:id="rId12"/>
  </p:sldIdLst>
  <p:sldSz cx="18300700" cy="10299700"/>
  <p:notesSz cx="18300700" cy="10299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15"/>
            <a:ext cx="18300700" cy="1031241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2170" y="3611254"/>
            <a:ext cx="11658495" cy="2472502"/>
          </a:xfrm>
        </p:spPr>
        <p:txBody>
          <a:bodyPr anchor="b">
            <a:noAutofit/>
          </a:bodyPr>
          <a:lstStyle>
            <a:lvl1pPr algn="r">
              <a:defRPr sz="8105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2170" y="6083752"/>
            <a:ext cx="11658495" cy="1647380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6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2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8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31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7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3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9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7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08" y="915529"/>
            <a:ext cx="12903957" cy="5111703"/>
          </a:xfrm>
        </p:spPr>
        <p:txBody>
          <a:bodyPr anchor="ctr">
            <a:normAutofit/>
          </a:bodyPr>
          <a:lstStyle>
            <a:lvl1pPr algn="l">
              <a:defRPr sz="660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08" y="6713879"/>
            <a:ext cx="12903957" cy="2359352"/>
          </a:xfrm>
        </p:spPr>
        <p:txBody>
          <a:bodyPr anchor="ctr">
            <a:normAutofit/>
          </a:bodyPr>
          <a:lstStyle>
            <a:lvl1pPr marL="0" indent="0" algn="l">
              <a:buNone/>
              <a:defRPr sz="27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9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971" y="915529"/>
            <a:ext cx="12149632" cy="4539497"/>
          </a:xfrm>
        </p:spPr>
        <p:txBody>
          <a:bodyPr anchor="ctr">
            <a:normAutofit/>
          </a:bodyPr>
          <a:lstStyle>
            <a:lvl1pPr algn="l">
              <a:defRPr sz="660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50631" y="5455026"/>
            <a:ext cx="10844312" cy="572206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6257" indent="0">
              <a:buFontTx/>
              <a:buNone/>
              <a:defRPr/>
            </a:lvl2pPr>
            <a:lvl3pPr marL="1372514" indent="0">
              <a:buFontTx/>
              <a:buNone/>
              <a:defRPr/>
            </a:lvl3pPr>
            <a:lvl4pPr marL="2058772" indent="0">
              <a:buFontTx/>
              <a:buNone/>
              <a:defRPr/>
            </a:lvl4pPr>
            <a:lvl5pPr marL="274502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08" y="6713879"/>
            <a:ext cx="12903957" cy="2359352"/>
          </a:xfrm>
        </p:spPr>
        <p:txBody>
          <a:bodyPr anchor="ctr">
            <a:normAutofit/>
          </a:bodyPr>
          <a:lstStyle>
            <a:lvl1pPr marL="0" indent="0" algn="l">
              <a:buNone/>
              <a:defRPr sz="27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3369" y="1187031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/>
          <a:p>
            <a:pPr lvl="0"/>
            <a:r>
              <a:rPr lang="en-US" sz="1200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48780" y="4335179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/>
          <a:p>
            <a:pPr lvl="0"/>
            <a:r>
              <a:rPr lang="en-US" sz="1200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2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779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08" y="2901560"/>
            <a:ext cx="12903957" cy="3897996"/>
          </a:xfrm>
        </p:spPr>
        <p:txBody>
          <a:bodyPr anchor="b">
            <a:normAutofit/>
          </a:bodyPr>
          <a:lstStyle>
            <a:lvl1pPr algn="l">
              <a:defRPr sz="660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08" y="6799556"/>
            <a:ext cx="12903957" cy="2273675"/>
          </a:xfrm>
        </p:spPr>
        <p:txBody>
          <a:bodyPr anchor="t">
            <a:normAutofit/>
          </a:bodyPr>
          <a:lstStyle>
            <a:lvl1pPr marL="0" indent="0" algn="l">
              <a:buNone/>
              <a:defRPr sz="27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34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971" y="915529"/>
            <a:ext cx="12149632" cy="4539497"/>
          </a:xfrm>
        </p:spPr>
        <p:txBody>
          <a:bodyPr anchor="ctr">
            <a:normAutofit/>
          </a:bodyPr>
          <a:lstStyle>
            <a:lvl1pPr algn="l">
              <a:defRPr sz="660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6704" y="6027232"/>
            <a:ext cx="12903958" cy="77232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6257" indent="0">
              <a:buFontTx/>
              <a:buNone/>
              <a:defRPr/>
            </a:lvl2pPr>
            <a:lvl3pPr marL="1372514" indent="0">
              <a:buFontTx/>
              <a:buNone/>
              <a:defRPr/>
            </a:lvl3pPr>
            <a:lvl4pPr marL="2058772" indent="0">
              <a:buFontTx/>
              <a:buNone/>
              <a:defRPr/>
            </a:lvl4pPr>
            <a:lvl5pPr marL="274502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08" y="6799556"/>
            <a:ext cx="12903957" cy="2273675"/>
          </a:xfrm>
        </p:spPr>
        <p:txBody>
          <a:bodyPr anchor="t">
            <a:normAutofit/>
          </a:bodyPr>
          <a:lstStyle>
            <a:lvl1pPr marL="0" indent="0" algn="l">
              <a:buNone/>
              <a:defRPr sz="27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3369" y="1187031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/>
          <a:p>
            <a:pPr lvl="0"/>
            <a:r>
              <a:rPr lang="en-US" sz="1200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48780" y="4335179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/>
          <a:p>
            <a:pPr lvl="0"/>
            <a:r>
              <a:rPr lang="en-US" sz="1200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6504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3" y="915529"/>
            <a:ext cx="12891251" cy="4539497"/>
          </a:xfrm>
        </p:spPr>
        <p:txBody>
          <a:bodyPr anchor="ctr">
            <a:normAutofit/>
          </a:bodyPr>
          <a:lstStyle>
            <a:lvl1pPr algn="l">
              <a:defRPr sz="660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6704" y="6027232"/>
            <a:ext cx="12903958" cy="77232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2">
                <a:solidFill>
                  <a:schemeClr val="accent1"/>
                </a:solidFill>
              </a:defRPr>
            </a:lvl1pPr>
            <a:lvl2pPr marL="686257" indent="0">
              <a:buFontTx/>
              <a:buNone/>
              <a:defRPr/>
            </a:lvl2pPr>
            <a:lvl3pPr marL="1372514" indent="0">
              <a:buFontTx/>
              <a:buNone/>
              <a:defRPr/>
            </a:lvl3pPr>
            <a:lvl4pPr marL="2058772" indent="0">
              <a:buFontTx/>
              <a:buNone/>
              <a:defRPr/>
            </a:lvl4pPr>
            <a:lvl5pPr marL="274502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08" y="6799556"/>
            <a:ext cx="12903957" cy="2273675"/>
          </a:xfrm>
        </p:spPr>
        <p:txBody>
          <a:bodyPr anchor="t">
            <a:normAutofit/>
          </a:bodyPr>
          <a:lstStyle>
            <a:lvl1pPr marL="0" indent="0" algn="l">
              <a:buNone/>
              <a:defRPr sz="27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43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59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9810" y="915528"/>
            <a:ext cx="1958474" cy="788690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708" y="915529"/>
            <a:ext cx="10597579" cy="788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39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EA5458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322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4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08" y="4056303"/>
            <a:ext cx="12903957" cy="2743254"/>
          </a:xfrm>
        </p:spPr>
        <p:txBody>
          <a:bodyPr anchor="b"/>
          <a:lstStyle>
            <a:lvl1pPr algn="l">
              <a:defRPr sz="600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08" y="6799556"/>
            <a:ext cx="12903957" cy="1292193"/>
          </a:xfrm>
        </p:spPr>
        <p:txBody>
          <a:bodyPr anchor="t"/>
          <a:lstStyle>
            <a:lvl1pPr marL="0" indent="0" algn="l">
              <a:buNone/>
              <a:defRPr sz="30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5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707" y="3244884"/>
            <a:ext cx="6280411" cy="5828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40257" y="3244885"/>
            <a:ext cx="6280409" cy="5828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8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4322" y="3245476"/>
            <a:ext cx="6282795" cy="865460"/>
          </a:xfrm>
        </p:spPr>
        <p:txBody>
          <a:bodyPr anchor="b">
            <a:noAutofit/>
          </a:bodyPr>
          <a:lstStyle>
            <a:lvl1pPr marL="0" indent="0">
              <a:buNone/>
              <a:defRPr sz="3602" b="0"/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4322" y="4110937"/>
            <a:ext cx="6282795" cy="496229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875" y="3245476"/>
            <a:ext cx="6282787" cy="865460"/>
          </a:xfrm>
        </p:spPr>
        <p:txBody>
          <a:bodyPr anchor="b">
            <a:noAutofit/>
          </a:bodyPr>
          <a:lstStyle>
            <a:lvl1pPr marL="0" indent="0">
              <a:buNone/>
              <a:defRPr sz="3602" b="0"/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877" y="4110937"/>
            <a:ext cx="6282786" cy="496229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8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06" y="915529"/>
            <a:ext cx="12903957" cy="19836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3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0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07" y="2250681"/>
            <a:ext cx="5785807" cy="1920067"/>
          </a:xfrm>
        </p:spPr>
        <p:txBody>
          <a:bodyPr anchor="b">
            <a:normAutofit/>
          </a:bodyPr>
          <a:lstStyle>
            <a:lvl1pPr>
              <a:defRPr sz="30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5651" y="773340"/>
            <a:ext cx="6775013" cy="829989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707" y="4170747"/>
            <a:ext cx="5785807" cy="3881460"/>
          </a:xfrm>
        </p:spPr>
        <p:txBody>
          <a:bodyPr>
            <a:normAutofit/>
          </a:bodyPr>
          <a:lstStyle>
            <a:lvl1pPr marL="0" indent="0">
              <a:buNone/>
              <a:defRPr sz="2101"/>
            </a:lvl1pPr>
            <a:lvl2pPr marL="686052" indent="0">
              <a:buNone/>
              <a:defRPr sz="2101"/>
            </a:lvl2pPr>
            <a:lvl3pPr marL="1372103" indent="0">
              <a:buNone/>
              <a:defRPr sz="1801"/>
            </a:lvl3pPr>
            <a:lvl4pPr marL="2058155" indent="0">
              <a:buNone/>
              <a:defRPr sz="1501"/>
            </a:lvl4pPr>
            <a:lvl5pPr marL="2744205" indent="0">
              <a:buNone/>
              <a:defRPr sz="1501"/>
            </a:lvl5pPr>
            <a:lvl6pPr marL="3430256" indent="0">
              <a:buNone/>
              <a:defRPr sz="1501"/>
            </a:lvl6pPr>
            <a:lvl7pPr marL="4116308" indent="0">
              <a:buNone/>
              <a:defRPr sz="1501"/>
            </a:lvl7pPr>
            <a:lvl8pPr marL="4802359" indent="0">
              <a:buNone/>
              <a:defRPr sz="1501"/>
            </a:lvl8pPr>
            <a:lvl9pPr marL="5488411" indent="0">
              <a:buNone/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07" y="7209790"/>
            <a:ext cx="12903955" cy="851157"/>
          </a:xfrm>
        </p:spPr>
        <p:txBody>
          <a:bodyPr anchor="b">
            <a:normAutofit/>
          </a:bodyPr>
          <a:lstStyle>
            <a:lvl1pPr algn="l">
              <a:defRPr sz="360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706" y="915529"/>
            <a:ext cx="12903957" cy="577569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2"/>
            </a:lvl1pPr>
            <a:lvl2pPr marL="686257" indent="0">
              <a:buNone/>
              <a:defRPr sz="2402"/>
            </a:lvl2pPr>
            <a:lvl3pPr marL="1372514" indent="0">
              <a:buNone/>
              <a:defRPr sz="2402"/>
            </a:lvl3pPr>
            <a:lvl4pPr marL="2058772" indent="0">
              <a:buNone/>
              <a:defRPr sz="2402"/>
            </a:lvl4pPr>
            <a:lvl5pPr marL="2745029" indent="0">
              <a:buNone/>
              <a:defRPr sz="2402"/>
            </a:lvl5pPr>
            <a:lvl6pPr marL="3431286" indent="0">
              <a:buNone/>
              <a:defRPr sz="2402"/>
            </a:lvl6pPr>
            <a:lvl7pPr marL="4117543" indent="0">
              <a:buNone/>
              <a:defRPr sz="2402"/>
            </a:lvl7pPr>
            <a:lvl8pPr marL="4803800" indent="0">
              <a:buNone/>
              <a:defRPr sz="2402"/>
            </a:lvl8pPr>
            <a:lvl9pPr marL="5490058" indent="0">
              <a:buNone/>
              <a:defRPr sz="24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707" y="8060947"/>
            <a:ext cx="12903955" cy="1012284"/>
          </a:xfrm>
        </p:spPr>
        <p:txBody>
          <a:bodyPr>
            <a:normAutofit/>
          </a:bodyPr>
          <a:lstStyle>
            <a:lvl1pPr marL="0" indent="0">
              <a:buNone/>
              <a:defRPr sz="18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3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15"/>
            <a:ext cx="18300700" cy="1031241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706" y="915529"/>
            <a:ext cx="12903957" cy="19836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06" y="3244885"/>
            <a:ext cx="12903957" cy="5828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15206" y="9073231"/>
            <a:ext cx="1368858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707" y="9073231"/>
            <a:ext cx="9452978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94944" y="9073231"/>
            <a:ext cx="1025720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1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3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686257" rtl="0" eaLnBrk="1" latinLnBrk="0" hangingPunct="1">
        <a:spcBef>
          <a:spcPct val="0"/>
        </a:spcBef>
        <a:buNone/>
        <a:defRPr sz="5404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693" indent="-514693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5168" indent="-428911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5643" indent="-343129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1900" indent="-343129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8157" indent="-343129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4415" indent="-343129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60672" indent="-343129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6929" indent="-343129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33186" indent="-343129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1pPr>
      <a:lvl2pPr marL="686257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2pPr>
      <a:lvl3pPr marL="1372514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3pPr>
      <a:lvl4pPr marL="2058772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4pPr>
      <a:lvl5pPr marL="2745029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5pPr>
      <a:lvl6pPr marL="3431286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6pPr>
      <a:lvl7pPr marL="4117543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7pPr>
      <a:lvl8pPr marL="4803800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8pPr>
      <a:lvl9pPr marL="5490058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9" Type="http://schemas.openxmlformats.org/officeDocument/2006/relationships/image" Target="../media/image13.png"/><Relationship Id="rId21" Type="http://schemas.openxmlformats.org/officeDocument/2006/relationships/image" Target="../media/image46.png"/><Relationship Id="rId34" Type="http://schemas.openxmlformats.org/officeDocument/2006/relationships/image" Target="../media/image9.png"/><Relationship Id="rId42" Type="http://schemas.openxmlformats.org/officeDocument/2006/relationships/image" Target="../media/image17.png"/><Relationship Id="rId47" Type="http://schemas.openxmlformats.org/officeDocument/2006/relationships/image" Target="../media/image23.png"/><Relationship Id="rId50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9" Type="http://schemas.openxmlformats.org/officeDocument/2006/relationships/image" Target="../media/image4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7.png"/><Relationship Id="rId37" Type="http://schemas.openxmlformats.org/officeDocument/2006/relationships/image" Target="../media/image12.png"/><Relationship Id="rId40" Type="http://schemas.openxmlformats.org/officeDocument/2006/relationships/image" Target="../media/image15.png"/><Relationship Id="rId45" Type="http://schemas.openxmlformats.org/officeDocument/2006/relationships/image" Target="../media/image21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3.png"/><Relationship Id="rId36" Type="http://schemas.openxmlformats.org/officeDocument/2006/relationships/image" Target="../media/image10.png"/><Relationship Id="rId49" Type="http://schemas.openxmlformats.org/officeDocument/2006/relationships/image" Target="../media/image24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6.png"/><Relationship Id="rId44" Type="http://schemas.openxmlformats.org/officeDocument/2006/relationships/image" Target="../media/image19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2.png"/><Relationship Id="rId30" Type="http://schemas.openxmlformats.org/officeDocument/2006/relationships/image" Target="../media/image5.png"/><Relationship Id="rId35" Type="http://schemas.openxmlformats.org/officeDocument/2006/relationships/image" Target="../media/image11.png"/><Relationship Id="rId43" Type="http://schemas.openxmlformats.org/officeDocument/2006/relationships/image" Target="../media/image18.png"/><Relationship Id="rId48" Type="http://schemas.openxmlformats.org/officeDocument/2006/relationships/image" Target="../media/image22.png"/><Relationship Id="rId8" Type="http://schemas.openxmlformats.org/officeDocument/2006/relationships/image" Target="../media/image33.png"/><Relationship Id="rId51" Type="http://schemas.openxmlformats.org/officeDocument/2006/relationships/image" Target="../media/image25.png"/><Relationship Id="rId3" Type="http://schemas.openxmlformats.org/officeDocument/2006/relationships/image" Target="../media/image28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8.png"/><Relationship Id="rId38" Type="http://schemas.openxmlformats.org/officeDocument/2006/relationships/image" Target="../media/image14.png"/><Relationship Id="rId46" Type="http://schemas.openxmlformats.org/officeDocument/2006/relationships/image" Target="../media/image20.png"/><Relationship Id="rId20" Type="http://schemas.openxmlformats.org/officeDocument/2006/relationships/image" Target="../media/image45.png"/><Relationship Id="rId41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6886" y="2704191"/>
            <a:ext cx="5942009" cy="933992"/>
          </a:xfrm>
          <a:prstGeom prst="rect">
            <a:avLst/>
          </a:prstGeom>
        </p:spPr>
        <p:txBody>
          <a:bodyPr vert="horz" wrap="square" lIns="0" tIns="117239" rIns="0" bIns="0" rtlCol="0">
            <a:spAutoFit/>
          </a:bodyPr>
          <a:lstStyle/>
          <a:p>
            <a:pPr marL="400317" algn="just">
              <a:spcBef>
                <a:spcPts val="923"/>
              </a:spcBef>
            </a:pPr>
            <a:r>
              <a:rPr lang="en-US" sz="2400" spc="-143" dirty="0">
                <a:solidFill>
                  <a:srgbClr val="0D0D0D"/>
                </a:solidFill>
                <a:latin typeface="Bahnschrift SemiBold" panose="020B0502040204020203" pitchFamily="34" charset="0"/>
                <a:cs typeface="Georgia"/>
              </a:rPr>
              <a:t> Cours</a:t>
            </a:r>
            <a:r>
              <a:rPr lang="en-US" sz="2400" spc="-135" dirty="0">
                <a:solidFill>
                  <a:srgbClr val="0D0D0D"/>
                </a:solidFill>
                <a:latin typeface="Bahnschrift SemiBold" panose="020B0502040204020203" pitchFamily="34" charset="0"/>
                <a:cs typeface="Georgia"/>
              </a:rPr>
              <a:t>e</a:t>
            </a:r>
            <a:r>
              <a:rPr lang="en-US" sz="2400" spc="-8" dirty="0">
                <a:solidFill>
                  <a:srgbClr val="0D0D0D"/>
                </a:solidFill>
                <a:latin typeface="Bahnschrift SemiBold" panose="020B0502040204020203" pitchFamily="34" charset="0"/>
                <a:cs typeface="Georgia"/>
              </a:rPr>
              <a:t>-</a:t>
            </a:r>
            <a:r>
              <a:rPr lang="en-US" sz="2400" spc="-135" dirty="0">
                <a:solidFill>
                  <a:srgbClr val="0D0D0D"/>
                </a:solidFill>
                <a:latin typeface="Bahnschrift SemiBold" panose="020B0502040204020203" pitchFamily="34" charset="0"/>
                <a:cs typeface="Georgia"/>
              </a:rPr>
              <a:t>So</a:t>
            </a:r>
            <a:r>
              <a:rPr lang="en-US" sz="2400" spc="-98" dirty="0">
                <a:solidFill>
                  <a:srgbClr val="0D0D0D"/>
                </a:solidFill>
                <a:latin typeface="Bahnschrift SemiBold" panose="020B0502040204020203" pitchFamily="34" charset="0"/>
                <a:cs typeface="Georgia"/>
              </a:rPr>
              <a:t>f</a:t>
            </a:r>
            <a:r>
              <a:rPr lang="en-US" sz="2400" spc="-128" dirty="0">
                <a:solidFill>
                  <a:srgbClr val="0D0D0D"/>
                </a:solidFill>
                <a:latin typeface="Bahnschrift SemiBold" panose="020B0502040204020203" pitchFamily="34" charset="0"/>
                <a:cs typeface="Georgia"/>
              </a:rPr>
              <a:t>tware</a:t>
            </a:r>
            <a:r>
              <a:rPr lang="en-US" sz="2400" spc="-38" dirty="0">
                <a:solidFill>
                  <a:srgbClr val="0D0D0D"/>
                </a:solidFill>
                <a:latin typeface="Bahnschrift SemiBold" panose="020B0502040204020203" pitchFamily="34" charset="0"/>
                <a:cs typeface="Georgia"/>
              </a:rPr>
              <a:t> </a:t>
            </a:r>
            <a:r>
              <a:rPr lang="en-US" sz="2400" spc="-128" dirty="0">
                <a:solidFill>
                  <a:srgbClr val="0D0D0D"/>
                </a:solidFill>
                <a:latin typeface="Bahnschrift SemiBold" panose="020B0502040204020203" pitchFamily="34" charset="0"/>
                <a:cs typeface="Georgia"/>
              </a:rPr>
              <a:t>Engineer</a:t>
            </a:r>
            <a:r>
              <a:rPr lang="en-US" sz="2400" spc="-90" dirty="0">
                <a:solidFill>
                  <a:srgbClr val="0D0D0D"/>
                </a:solidFill>
                <a:latin typeface="Bahnschrift SemiBold" panose="020B0502040204020203" pitchFamily="34" charset="0"/>
                <a:cs typeface="Georgia"/>
              </a:rPr>
              <a:t>i</a:t>
            </a:r>
            <a:r>
              <a:rPr lang="en-US" sz="2400" spc="-135" dirty="0">
                <a:solidFill>
                  <a:srgbClr val="0D0D0D"/>
                </a:solidFill>
                <a:latin typeface="Bahnschrift SemiBold" panose="020B0502040204020203" pitchFamily="34" charset="0"/>
                <a:cs typeface="Georgia"/>
              </a:rPr>
              <a:t>ng</a:t>
            </a:r>
            <a:endParaRPr lang="en-US" sz="2400" dirty="0">
              <a:latin typeface="Bahnschrift SemiBold" panose="020B0502040204020203" pitchFamily="34" charset="0"/>
              <a:cs typeface="Georgia"/>
            </a:endParaRPr>
          </a:p>
          <a:p>
            <a:pPr marL="19063" algn="just">
              <a:spcBef>
                <a:spcPts val="600"/>
              </a:spcBef>
            </a:pPr>
            <a:r>
              <a:rPr lang="en-US" sz="2400" spc="-113" dirty="0">
                <a:solidFill>
                  <a:srgbClr val="0D0D0D"/>
                </a:solidFill>
                <a:latin typeface="Bahnschrift SemiBold" panose="020B0502040204020203" pitchFamily="34" charset="0"/>
                <a:cs typeface="Georgia"/>
              </a:rPr>
              <a:t>        Presentation</a:t>
            </a:r>
            <a:r>
              <a:rPr lang="en-US" sz="2400" spc="8" dirty="0">
                <a:solidFill>
                  <a:srgbClr val="0D0D0D"/>
                </a:solidFill>
                <a:latin typeface="Bahnschrift SemiBold" panose="020B0502040204020203" pitchFamily="34" charset="0"/>
                <a:cs typeface="Georgia"/>
              </a:rPr>
              <a:t> </a:t>
            </a:r>
            <a:r>
              <a:rPr lang="en-US" sz="2400" spc="-105" dirty="0">
                <a:solidFill>
                  <a:srgbClr val="0D0D0D"/>
                </a:solidFill>
                <a:latin typeface="Bahnschrift SemiBold" panose="020B0502040204020203" pitchFamily="34" charset="0"/>
                <a:cs typeface="Georgia"/>
              </a:rPr>
              <a:t>on-Extreme</a:t>
            </a:r>
            <a:r>
              <a:rPr lang="en-US" sz="2400" spc="-8" dirty="0">
                <a:solidFill>
                  <a:srgbClr val="0D0D0D"/>
                </a:solidFill>
                <a:latin typeface="Bahnschrift SemiBold" panose="020B0502040204020203" pitchFamily="34" charset="0"/>
                <a:cs typeface="Georgia"/>
              </a:rPr>
              <a:t> </a:t>
            </a:r>
            <a:r>
              <a:rPr lang="en-US" sz="2400" spc="-120" dirty="0">
                <a:solidFill>
                  <a:srgbClr val="0D0D0D"/>
                </a:solidFill>
                <a:latin typeface="Bahnschrift SemiBold" panose="020B0502040204020203" pitchFamily="34" charset="0"/>
                <a:cs typeface="Georgia"/>
              </a:rPr>
              <a:t>Programming</a:t>
            </a:r>
            <a:endParaRPr lang="en-US" sz="2400" dirty="0">
              <a:latin typeface="Bahnschrift SemiBold" panose="020B0502040204020203" pitchFamily="34" charset="0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1571" y="4960057"/>
            <a:ext cx="3979449" cy="3571375"/>
          </a:xfrm>
          <a:prstGeom prst="rect">
            <a:avLst/>
          </a:prstGeom>
        </p:spPr>
        <p:txBody>
          <a:bodyPr vert="horz" wrap="square" lIns="0" tIns="18110" rIns="0" bIns="0" rtlCol="0">
            <a:spAutoFit/>
          </a:bodyPr>
          <a:lstStyle/>
          <a:p>
            <a:pPr marL="57188" marR="181096">
              <a:lnSpc>
                <a:spcPct val="151800"/>
              </a:lnSpc>
              <a:spcBef>
                <a:spcPts val="143"/>
              </a:spcBef>
            </a:pPr>
            <a:r>
              <a:rPr sz="3002" b="1" spc="-53" dirty="0">
                <a:solidFill>
                  <a:srgbClr val="0D0D0D"/>
                </a:solidFill>
                <a:latin typeface="Sitka Heading" panose="02000505000000020004" pitchFamily="2" charset="0"/>
                <a:cs typeface="Tahoma"/>
              </a:rPr>
              <a:t>Submitted </a:t>
            </a:r>
            <a:r>
              <a:rPr sz="3002" b="1" spc="23" dirty="0">
                <a:solidFill>
                  <a:srgbClr val="0D0D0D"/>
                </a:solidFill>
                <a:latin typeface="Sitka Heading" panose="02000505000000020004" pitchFamily="2" charset="0"/>
                <a:cs typeface="Tahoma"/>
              </a:rPr>
              <a:t>by </a:t>
            </a:r>
            <a:r>
              <a:rPr sz="3002" b="1" spc="30" dirty="0">
                <a:solidFill>
                  <a:srgbClr val="0D0D0D"/>
                </a:solidFill>
                <a:latin typeface="Sitka Heading" panose="02000505000000020004" pitchFamily="2" charset="0"/>
                <a:cs typeface="Tahoma"/>
              </a:rPr>
              <a:t> </a:t>
            </a:r>
            <a:endParaRPr lang="en-US" sz="3002" b="1" spc="30" dirty="0">
              <a:solidFill>
                <a:srgbClr val="0D0D0D"/>
              </a:solidFill>
              <a:latin typeface="Sitka Heading" panose="02000505000000020004" pitchFamily="2" charset="0"/>
              <a:cs typeface="Tahoma"/>
            </a:endParaRPr>
          </a:p>
          <a:p>
            <a:pPr marL="57188" marR="181096">
              <a:lnSpc>
                <a:spcPct val="151800"/>
              </a:lnSpc>
              <a:spcBef>
                <a:spcPts val="143"/>
              </a:spcBef>
            </a:pPr>
            <a:endParaRPr lang="en-US" sz="3002" b="1" spc="30" dirty="0">
              <a:solidFill>
                <a:srgbClr val="0D0D0D"/>
              </a:solidFill>
              <a:latin typeface="Sitka Heading" panose="02000505000000020004" pitchFamily="2" charset="0"/>
              <a:cs typeface="Tahoma"/>
            </a:endParaRPr>
          </a:p>
          <a:p>
            <a:pPr marL="57188" marR="181096">
              <a:lnSpc>
                <a:spcPct val="151800"/>
              </a:lnSpc>
              <a:spcBef>
                <a:spcPts val="143"/>
              </a:spcBef>
            </a:pPr>
            <a:r>
              <a:rPr lang="en-US" sz="3002" b="1" spc="180" dirty="0">
                <a:solidFill>
                  <a:srgbClr val="0D0D0D"/>
                </a:solidFill>
                <a:latin typeface="Sitka Heading" panose="02000505000000020004" pitchFamily="2" charset="0"/>
                <a:cs typeface="Tahoma"/>
              </a:rPr>
              <a:t>Anas Shabbir</a:t>
            </a:r>
          </a:p>
          <a:p>
            <a:pPr marL="57188" marR="181096">
              <a:lnSpc>
                <a:spcPct val="151800"/>
              </a:lnSpc>
              <a:spcBef>
                <a:spcPts val="143"/>
              </a:spcBef>
            </a:pPr>
            <a:r>
              <a:rPr sz="3002" b="1" spc="-150" dirty="0">
                <a:solidFill>
                  <a:srgbClr val="0D0D0D"/>
                </a:solidFill>
                <a:latin typeface="Sitka Heading" panose="02000505000000020004" pitchFamily="2" charset="0"/>
                <a:cs typeface="Tahoma"/>
              </a:rPr>
              <a:t>ID:IT-2106</a:t>
            </a:r>
            <a:r>
              <a:rPr lang="en-US" sz="3002" b="1" spc="-150" dirty="0">
                <a:solidFill>
                  <a:srgbClr val="0D0D0D"/>
                </a:solidFill>
                <a:latin typeface="Sitka Heading" panose="02000505000000020004" pitchFamily="2" charset="0"/>
                <a:cs typeface="Tahoma"/>
              </a:rPr>
              <a:t>0</a:t>
            </a:r>
            <a:endParaRPr sz="3002" dirty="0">
              <a:latin typeface="Sitka Heading" panose="02000505000000020004" pitchFamily="2" charset="0"/>
              <a:cs typeface="Tahoma"/>
            </a:endParaRPr>
          </a:p>
          <a:p>
            <a:pPr marL="57188">
              <a:spcBef>
                <a:spcPts val="1854"/>
              </a:spcBef>
            </a:pPr>
            <a:r>
              <a:rPr sz="3002" b="1" spc="30" dirty="0">
                <a:solidFill>
                  <a:srgbClr val="0D0D0D"/>
                </a:solidFill>
                <a:latin typeface="Sitka Heading" panose="02000505000000020004" pitchFamily="2" charset="0"/>
                <a:cs typeface="Tahoma"/>
              </a:rPr>
              <a:t>3</a:t>
            </a:r>
            <a:r>
              <a:rPr sz="2927" b="1" spc="-45" baseline="25641" dirty="0">
                <a:solidFill>
                  <a:srgbClr val="0D0D0D"/>
                </a:solidFill>
                <a:latin typeface="Sitka Heading" panose="02000505000000020004" pitchFamily="2" charset="0"/>
                <a:cs typeface="Tahoma"/>
              </a:rPr>
              <a:t>r</a:t>
            </a:r>
            <a:r>
              <a:rPr sz="2927" b="1" spc="23" baseline="25641" dirty="0">
                <a:solidFill>
                  <a:srgbClr val="0D0D0D"/>
                </a:solidFill>
                <a:latin typeface="Sitka Heading" panose="02000505000000020004" pitchFamily="2" charset="0"/>
                <a:cs typeface="Tahoma"/>
              </a:rPr>
              <a:t>d</a:t>
            </a:r>
            <a:r>
              <a:rPr sz="2927" b="1" spc="248" baseline="25641" dirty="0">
                <a:solidFill>
                  <a:srgbClr val="0D0D0D"/>
                </a:solidFill>
                <a:latin typeface="Sitka Heading" panose="02000505000000020004" pitchFamily="2" charset="0"/>
                <a:cs typeface="Tahoma"/>
              </a:rPr>
              <a:t> </a:t>
            </a:r>
            <a:r>
              <a:rPr sz="3002" b="1" spc="-53" dirty="0">
                <a:solidFill>
                  <a:srgbClr val="0D0D0D"/>
                </a:solidFill>
                <a:latin typeface="Sitka Heading" panose="02000505000000020004" pitchFamily="2" charset="0"/>
                <a:cs typeface="Tahoma"/>
              </a:rPr>
              <a:t>year</a:t>
            </a:r>
            <a:r>
              <a:rPr sz="3002" b="1" spc="-188" dirty="0">
                <a:solidFill>
                  <a:srgbClr val="0D0D0D"/>
                </a:solidFill>
                <a:latin typeface="Sitka Heading" panose="02000505000000020004" pitchFamily="2" charset="0"/>
                <a:cs typeface="Tahoma"/>
              </a:rPr>
              <a:t> </a:t>
            </a:r>
            <a:r>
              <a:rPr sz="3002" b="1" spc="23" dirty="0">
                <a:solidFill>
                  <a:srgbClr val="0D0D0D"/>
                </a:solidFill>
                <a:latin typeface="Sitka Heading" panose="02000505000000020004" pitchFamily="2" charset="0"/>
                <a:cs typeface="Tahoma"/>
              </a:rPr>
              <a:t>2</a:t>
            </a:r>
            <a:r>
              <a:rPr sz="2927" b="1" spc="33" baseline="25641" dirty="0">
                <a:solidFill>
                  <a:srgbClr val="0D0D0D"/>
                </a:solidFill>
                <a:latin typeface="Sitka Heading" panose="02000505000000020004" pitchFamily="2" charset="0"/>
                <a:cs typeface="Tahoma"/>
              </a:rPr>
              <a:t>n</a:t>
            </a:r>
            <a:r>
              <a:rPr sz="2927" b="1" spc="45" baseline="25641" dirty="0">
                <a:solidFill>
                  <a:srgbClr val="0D0D0D"/>
                </a:solidFill>
                <a:latin typeface="Sitka Heading" panose="02000505000000020004" pitchFamily="2" charset="0"/>
                <a:cs typeface="Tahoma"/>
              </a:rPr>
              <a:t>d</a:t>
            </a:r>
            <a:r>
              <a:rPr sz="2927" b="1" spc="269" baseline="25641" dirty="0">
                <a:solidFill>
                  <a:srgbClr val="0D0D0D"/>
                </a:solidFill>
                <a:latin typeface="Sitka Heading" panose="02000505000000020004" pitchFamily="2" charset="0"/>
                <a:cs typeface="Tahoma"/>
              </a:rPr>
              <a:t> </a:t>
            </a:r>
            <a:r>
              <a:rPr sz="3002" b="1" spc="-68" dirty="0">
                <a:solidFill>
                  <a:srgbClr val="0D0D0D"/>
                </a:solidFill>
                <a:latin typeface="Sitka Heading" panose="02000505000000020004" pitchFamily="2" charset="0"/>
                <a:cs typeface="Tahoma"/>
              </a:rPr>
              <a:t>semest</a:t>
            </a:r>
            <a:r>
              <a:rPr sz="3002" b="1" spc="-60" dirty="0">
                <a:solidFill>
                  <a:srgbClr val="0D0D0D"/>
                </a:solidFill>
                <a:latin typeface="Sitka Heading" panose="02000505000000020004" pitchFamily="2" charset="0"/>
                <a:cs typeface="Tahoma"/>
              </a:rPr>
              <a:t>e</a:t>
            </a:r>
            <a:r>
              <a:rPr sz="3002" b="1" spc="-113" dirty="0">
                <a:solidFill>
                  <a:srgbClr val="0D0D0D"/>
                </a:solidFill>
                <a:latin typeface="Sitka Heading" panose="02000505000000020004" pitchFamily="2" charset="0"/>
                <a:cs typeface="Tahoma"/>
              </a:rPr>
              <a:t>r</a:t>
            </a:r>
            <a:endParaRPr sz="3002" dirty="0">
              <a:latin typeface="Sitka Heading" panose="02000505000000020004" pitchFamily="2" charset="0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9876" y="4960057"/>
            <a:ext cx="5822863" cy="4726281"/>
          </a:xfrm>
          <a:prstGeom prst="rect">
            <a:avLst/>
          </a:prstGeom>
        </p:spPr>
        <p:txBody>
          <a:bodyPr vert="horz" wrap="square" lIns="0" tIns="255447" rIns="0" bIns="0" rtlCol="0">
            <a:spAutoFit/>
          </a:bodyPr>
          <a:lstStyle/>
          <a:p>
            <a:pPr marL="19063">
              <a:spcBef>
                <a:spcPts val="2011"/>
              </a:spcBef>
            </a:pPr>
            <a:r>
              <a:rPr sz="3002" b="1" spc="-38" dirty="0">
                <a:latin typeface="Sitka Heading" panose="02000505000000020004" pitchFamily="2" charset="0"/>
                <a:cs typeface="Tahoma"/>
              </a:rPr>
              <a:t>Su</a:t>
            </a:r>
            <a:r>
              <a:rPr sz="3002" b="1" spc="-53" dirty="0">
                <a:latin typeface="Sitka Heading" panose="02000505000000020004" pitchFamily="2" charset="0"/>
                <a:cs typeface="Tahoma"/>
              </a:rPr>
              <a:t>b</a:t>
            </a:r>
            <a:r>
              <a:rPr sz="3002" b="1" spc="-75" dirty="0">
                <a:latin typeface="Sitka Heading" panose="02000505000000020004" pitchFamily="2" charset="0"/>
                <a:cs typeface="Tahoma"/>
              </a:rPr>
              <a:t>m</a:t>
            </a:r>
            <a:r>
              <a:rPr sz="3002" b="1" spc="-53" dirty="0">
                <a:latin typeface="Sitka Heading" panose="02000505000000020004" pitchFamily="2" charset="0"/>
                <a:cs typeface="Tahoma"/>
              </a:rPr>
              <a:t>i</a:t>
            </a:r>
            <a:r>
              <a:rPr sz="3002" b="1" spc="-210" dirty="0">
                <a:latin typeface="Sitka Heading" panose="02000505000000020004" pitchFamily="2" charset="0"/>
                <a:cs typeface="Tahoma"/>
              </a:rPr>
              <a:t>t</a:t>
            </a:r>
            <a:r>
              <a:rPr sz="3002" b="1" spc="-15" dirty="0">
                <a:latin typeface="Sitka Heading" panose="02000505000000020004" pitchFamily="2" charset="0"/>
                <a:cs typeface="Tahoma"/>
              </a:rPr>
              <a:t>ted</a:t>
            </a:r>
            <a:r>
              <a:rPr sz="3002" b="1" spc="-218" dirty="0">
                <a:latin typeface="Sitka Heading" panose="02000505000000020004" pitchFamily="2" charset="0"/>
                <a:cs typeface="Tahoma"/>
              </a:rPr>
              <a:t> </a:t>
            </a:r>
            <a:r>
              <a:rPr sz="3002" b="1" spc="-381" dirty="0">
                <a:latin typeface="Sitka Heading" panose="02000505000000020004" pitchFamily="2" charset="0"/>
                <a:cs typeface="Tahoma"/>
              </a:rPr>
              <a:t>T</a:t>
            </a:r>
            <a:r>
              <a:rPr sz="3002" b="1" spc="45" dirty="0">
                <a:latin typeface="Sitka Heading" panose="02000505000000020004" pitchFamily="2" charset="0"/>
                <a:cs typeface="Tahoma"/>
              </a:rPr>
              <a:t>o</a:t>
            </a:r>
            <a:endParaRPr lang="en-US" sz="3002" b="1" spc="45" dirty="0">
              <a:latin typeface="Sitka Heading" panose="02000505000000020004" pitchFamily="2" charset="0"/>
              <a:cs typeface="Tahoma"/>
            </a:endParaRPr>
          </a:p>
          <a:p>
            <a:pPr marL="19063">
              <a:spcBef>
                <a:spcPts val="2011"/>
              </a:spcBef>
            </a:pPr>
            <a:endParaRPr sz="3002" dirty="0">
              <a:latin typeface="Sitka Heading" panose="02000505000000020004" pitchFamily="2" charset="0"/>
              <a:cs typeface="Tahoma"/>
            </a:endParaRPr>
          </a:p>
          <a:p>
            <a:pPr marL="19063" marR="2291337">
              <a:lnSpc>
                <a:spcPts val="5479"/>
              </a:lnSpc>
              <a:spcBef>
                <a:spcPts val="473"/>
              </a:spcBef>
            </a:pPr>
            <a:r>
              <a:rPr sz="3002" b="1" spc="180" dirty="0">
                <a:latin typeface="Sitka Heading" panose="02000505000000020004" pitchFamily="2" charset="0"/>
                <a:cs typeface="Tahoma"/>
              </a:rPr>
              <a:t>M</a:t>
            </a:r>
            <a:r>
              <a:rPr sz="3002" b="1" spc="-270" dirty="0">
                <a:latin typeface="Sitka Heading" panose="02000505000000020004" pitchFamily="2" charset="0"/>
                <a:cs typeface="Tahoma"/>
              </a:rPr>
              <a:t>r</a:t>
            </a:r>
            <a:r>
              <a:rPr sz="3002" b="1" spc="-38" dirty="0">
                <a:latin typeface="Sitka Heading" panose="02000505000000020004" pitchFamily="2" charset="0"/>
                <a:cs typeface="Tahoma"/>
              </a:rPr>
              <a:t>.</a:t>
            </a:r>
            <a:r>
              <a:rPr sz="3002" b="1" spc="-218" dirty="0">
                <a:latin typeface="Sitka Heading" panose="02000505000000020004" pitchFamily="2" charset="0"/>
                <a:cs typeface="Tahoma"/>
              </a:rPr>
              <a:t> </a:t>
            </a:r>
            <a:r>
              <a:rPr sz="3002" b="1" spc="-38" dirty="0">
                <a:latin typeface="Sitka Heading" panose="02000505000000020004" pitchFamily="2" charset="0"/>
                <a:cs typeface="Tahoma"/>
              </a:rPr>
              <a:t>Zia</a:t>
            </a:r>
            <a:r>
              <a:rPr sz="3002" b="1" spc="-60" dirty="0">
                <a:latin typeface="Sitka Heading" panose="02000505000000020004" pitchFamily="2" charset="0"/>
                <a:cs typeface="Tahoma"/>
              </a:rPr>
              <a:t>u</a:t>
            </a:r>
            <a:r>
              <a:rPr sz="3002" b="1" spc="-113" dirty="0">
                <a:latin typeface="Sitka Heading" panose="02000505000000020004" pitchFamily="2" charset="0"/>
                <a:cs typeface="Tahoma"/>
              </a:rPr>
              <a:t>r</a:t>
            </a:r>
            <a:r>
              <a:rPr sz="3002" b="1" spc="-150" dirty="0">
                <a:latin typeface="Sitka Heading" panose="02000505000000020004" pitchFamily="2" charset="0"/>
                <a:cs typeface="Tahoma"/>
              </a:rPr>
              <a:t> </a:t>
            </a:r>
            <a:r>
              <a:rPr sz="3002" b="1" spc="-225" dirty="0">
                <a:latin typeface="Sitka Heading" panose="02000505000000020004" pitchFamily="2" charset="0"/>
                <a:cs typeface="Tahoma"/>
              </a:rPr>
              <a:t>R</a:t>
            </a:r>
            <a:r>
              <a:rPr sz="3002" b="1" spc="-90" dirty="0">
                <a:latin typeface="Sitka Heading" panose="02000505000000020004" pitchFamily="2" charset="0"/>
                <a:cs typeface="Tahoma"/>
              </a:rPr>
              <a:t>ahm</a:t>
            </a:r>
            <a:r>
              <a:rPr sz="3002" b="1" spc="-68" dirty="0">
                <a:latin typeface="Sitka Heading" panose="02000505000000020004" pitchFamily="2" charset="0"/>
                <a:cs typeface="Tahoma"/>
              </a:rPr>
              <a:t>a</a:t>
            </a:r>
            <a:r>
              <a:rPr sz="3002" b="1" spc="-45" dirty="0">
                <a:latin typeface="Sitka Heading" panose="02000505000000020004" pitchFamily="2" charset="0"/>
                <a:cs typeface="Tahoma"/>
              </a:rPr>
              <a:t>n  As</a:t>
            </a:r>
            <a:r>
              <a:rPr sz="3002" b="1" spc="-30" dirty="0">
                <a:latin typeface="Sitka Heading" panose="02000505000000020004" pitchFamily="2" charset="0"/>
                <a:cs typeface="Tahoma"/>
              </a:rPr>
              <a:t>s</a:t>
            </a:r>
            <a:r>
              <a:rPr sz="3002" b="1" spc="-83" dirty="0">
                <a:latin typeface="Sitka Heading" panose="02000505000000020004" pitchFamily="2" charset="0"/>
                <a:cs typeface="Tahoma"/>
              </a:rPr>
              <a:t>ista</a:t>
            </a:r>
            <a:r>
              <a:rPr sz="3002" b="1" spc="-150" dirty="0">
                <a:latin typeface="Sitka Heading" panose="02000505000000020004" pitchFamily="2" charset="0"/>
                <a:cs typeface="Tahoma"/>
              </a:rPr>
              <a:t>n</a:t>
            </a:r>
            <a:r>
              <a:rPr sz="3002" b="1" spc="-135" dirty="0">
                <a:latin typeface="Sitka Heading" panose="02000505000000020004" pitchFamily="2" charset="0"/>
                <a:cs typeface="Tahoma"/>
              </a:rPr>
              <a:t>t</a:t>
            </a:r>
            <a:r>
              <a:rPr sz="3002" b="1" spc="-113" dirty="0">
                <a:latin typeface="Sitka Heading" panose="02000505000000020004" pitchFamily="2" charset="0"/>
                <a:cs typeface="Tahoma"/>
              </a:rPr>
              <a:t> </a:t>
            </a:r>
            <a:r>
              <a:rPr sz="3002" b="1" spc="-180" dirty="0">
                <a:latin typeface="Sitka Heading" panose="02000505000000020004" pitchFamily="2" charset="0"/>
                <a:cs typeface="Tahoma"/>
              </a:rPr>
              <a:t>P</a:t>
            </a:r>
            <a:r>
              <a:rPr sz="3002" b="1" spc="-171" dirty="0">
                <a:latin typeface="Sitka Heading" panose="02000505000000020004" pitchFamily="2" charset="0"/>
                <a:cs typeface="Tahoma"/>
              </a:rPr>
              <a:t>r</a:t>
            </a:r>
            <a:r>
              <a:rPr sz="3002" b="1" spc="-8" dirty="0">
                <a:latin typeface="Sitka Heading" panose="02000505000000020004" pitchFamily="2" charset="0"/>
                <a:cs typeface="Tahoma"/>
              </a:rPr>
              <a:t>o</a:t>
            </a:r>
            <a:r>
              <a:rPr sz="3002" b="1" dirty="0">
                <a:latin typeface="Sitka Heading" panose="02000505000000020004" pitchFamily="2" charset="0"/>
                <a:cs typeface="Tahoma"/>
              </a:rPr>
              <a:t>f</a:t>
            </a:r>
            <a:r>
              <a:rPr sz="3002" b="1" spc="-75" dirty="0">
                <a:latin typeface="Sitka Heading" panose="02000505000000020004" pitchFamily="2" charset="0"/>
                <a:cs typeface="Tahoma"/>
              </a:rPr>
              <a:t>e</a:t>
            </a:r>
            <a:r>
              <a:rPr sz="3002" b="1" spc="-53" dirty="0">
                <a:latin typeface="Sitka Heading" panose="02000505000000020004" pitchFamily="2" charset="0"/>
                <a:cs typeface="Tahoma"/>
              </a:rPr>
              <a:t>s</a:t>
            </a:r>
            <a:r>
              <a:rPr sz="3002" b="1" spc="-75" dirty="0">
                <a:latin typeface="Sitka Heading" panose="02000505000000020004" pitchFamily="2" charset="0"/>
                <a:cs typeface="Tahoma"/>
              </a:rPr>
              <a:t>sor</a:t>
            </a:r>
            <a:endParaRPr sz="3002" dirty="0">
              <a:latin typeface="Sitka Heading" panose="02000505000000020004" pitchFamily="2" charset="0"/>
              <a:cs typeface="Tahoma"/>
            </a:endParaRPr>
          </a:p>
          <a:p>
            <a:pPr marL="19063">
              <a:spcBef>
                <a:spcPts val="1358"/>
              </a:spcBef>
            </a:pPr>
            <a:r>
              <a:rPr sz="3002" b="1" spc="-8" dirty="0">
                <a:latin typeface="Sitka Heading" panose="02000505000000020004" pitchFamily="2" charset="0"/>
                <a:cs typeface="Tahoma"/>
              </a:rPr>
              <a:t>Dept.</a:t>
            </a:r>
            <a:r>
              <a:rPr sz="3002" b="1" spc="-240" dirty="0">
                <a:latin typeface="Sitka Heading" panose="02000505000000020004" pitchFamily="2" charset="0"/>
                <a:cs typeface="Tahoma"/>
              </a:rPr>
              <a:t> </a:t>
            </a:r>
            <a:r>
              <a:rPr sz="3002" b="1" spc="-8" dirty="0">
                <a:latin typeface="Sitka Heading" panose="02000505000000020004" pitchFamily="2" charset="0"/>
                <a:cs typeface="Tahoma"/>
              </a:rPr>
              <a:t>of</a:t>
            </a:r>
            <a:r>
              <a:rPr sz="3002" b="1" spc="-83" dirty="0">
                <a:latin typeface="Sitka Heading" panose="02000505000000020004" pitchFamily="2" charset="0"/>
                <a:cs typeface="Tahoma"/>
              </a:rPr>
              <a:t> </a:t>
            </a:r>
            <a:r>
              <a:rPr sz="3002" b="1" spc="-171" dirty="0">
                <a:latin typeface="Sitka Heading" panose="02000505000000020004" pitchFamily="2" charset="0"/>
                <a:cs typeface="Tahoma"/>
              </a:rPr>
              <a:t>I</a:t>
            </a:r>
            <a:r>
              <a:rPr sz="3002" b="1" spc="-270" dirty="0">
                <a:latin typeface="Sitka Heading" panose="02000505000000020004" pitchFamily="2" charset="0"/>
                <a:cs typeface="Tahoma"/>
              </a:rPr>
              <a:t>C</a:t>
            </a:r>
            <a:r>
              <a:rPr sz="3002" b="1" spc="-90" dirty="0">
                <a:latin typeface="Sitka Heading" panose="02000505000000020004" pitchFamily="2" charset="0"/>
                <a:cs typeface="Tahoma"/>
              </a:rPr>
              <a:t>T</a:t>
            </a:r>
            <a:endParaRPr sz="3002" dirty="0">
              <a:latin typeface="Sitka Heading" panose="02000505000000020004" pitchFamily="2" charset="0"/>
              <a:cs typeface="Tahoma"/>
            </a:endParaRPr>
          </a:p>
          <a:p>
            <a:pPr marL="19063" marR="7625">
              <a:lnSpc>
                <a:spcPct val="110000"/>
              </a:lnSpc>
              <a:spcBef>
                <a:spcPts val="1501"/>
              </a:spcBef>
            </a:pPr>
            <a:r>
              <a:rPr sz="3002" b="1" spc="-45" dirty="0">
                <a:latin typeface="Sitka Heading" panose="02000505000000020004" pitchFamily="2" charset="0"/>
                <a:cs typeface="Tahoma"/>
              </a:rPr>
              <a:t>Mawlan</a:t>
            </a:r>
            <a:r>
              <a:rPr sz="3002" b="1" spc="-30" dirty="0">
                <a:latin typeface="Sitka Heading" panose="02000505000000020004" pitchFamily="2" charset="0"/>
                <a:cs typeface="Tahoma"/>
              </a:rPr>
              <a:t>a</a:t>
            </a:r>
            <a:r>
              <a:rPr sz="3002" b="1" spc="-128" dirty="0">
                <a:latin typeface="Sitka Heading" panose="02000505000000020004" pitchFamily="2" charset="0"/>
                <a:cs typeface="Tahoma"/>
              </a:rPr>
              <a:t> </a:t>
            </a:r>
            <a:r>
              <a:rPr sz="3002" b="1" spc="-105" dirty="0">
                <a:latin typeface="Sitka Heading" panose="02000505000000020004" pitchFamily="2" charset="0"/>
                <a:cs typeface="Tahoma"/>
              </a:rPr>
              <a:t>Bha</a:t>
            </a:r>
            <a:r>
              <a:rPr sz="3002" b="1" spc="-75" dirty="0">
                <a:latin typeface="Sitka Heading" panose="02000505000000020004" pitchFamily="2" charset="0"/>
                <a:cs typeface="Tahoma"/>
              </a:rPr>
              <a:t>s</a:t>
            </a:r>
            <a:r>
              <a:rPr sz="3002" b="1" spc="-90" dirty="0">
                <a:latin typeface="Sitka Heading" panose="02000505000000020004" pitchFamily="2" charset="0"/>
                <a:cs typeface="Tahoma"/>
              </a:rPr>
              <a:t>ha</a:t>
            </a:r>
            <a:r>
              <a:rPr sz="3002" b="1" spc="-83" dirty="0">
                <a:latin typeface="Sitka Heading" panose="02000505000000020004" pitchFamily="2" charset="0"/>
                <a:cs typeface="Tahoma"/>
              </a:rPr>
              <a:t>n</a:t>
            </a:r>
            <a:r>
              <a:rPr sz="3002" b="1" spc="-23" dirty="0">
                <a:latin typeface="Sitka Heading" panose="02000505000000020004" pitchFamily="2" charset="0"/>
                <a:cs typeface="Tahoma"/>
              </a:rPr>
              <a:t>i</a:t>
            </a:r>
            <a:r>
              <a:rPr sz="3002" b="1" spc="-120" dirty="0">
                <a:latin typeface="Sitka Heading" panose="02000505000000020004" pitchFamily="2" charset="0"/>
                <a:cs typeface="Tahoma"/>
              </a:rPr>
              <a:t> </a:t>
            </a:r>
            <a:r>
              <a:rPr sz="3002" b="1" spc="-53" dirty="0">
                <a:latin typeface="Sitka Heading" panose="02000505000000020004" pitchFamily="2" charset="0"/>
                <a:cs typeface="Tahoma"/>
              </a:rPr>
              <a:t>Science</a:t>
            </a:r>
            <a:r>
              <a:rPr sz="3002" b="1" spc="-180" dirty="0">
                <a:latin typeface="Sitka Heading" panose="02000505000000020004" pitchFamily="2" charset="0"/>
                <a:cs typeface="Tahoma"/>
              </a:rPr>
              <a:t> </a:t>
            </a:r>
            <a:r>
              <a:rPr sz="3002" b="1" spc="-83" dirty="0">
                <a:latin typeface="Sitka Heading" panose="02000505000000020004" pitchFamily="2" charset="0"/>
                <a:cs typeface="Tahoma"/>
              </a:rPr>
              <a:t>an</a:t>
            </a:r>
            <a:r>
              <a:rPr sz="3002" b="1" spc="53" dirty="0">
                <a:latin typeface="Sitka Heading" panose="02000505000000020004" pitchFamily="2" charset="0"/>
                <a:cs typeface="Tahoma"/>
              </a:rPr>
              <a:t>d  </a:t>
            </a:r>
            <a:r>
              <a:rPr sz="3002" b="1" spc="-390" dirty="0">
                <a:latin typeface="Sitka Heading" panose="02000505000000020004" pitchFamily="2" charset="0"/>
                <a:cs typeface="Tahoma"/>
              </a:rPr>
              <a:t>T</a:t>
            </a:r>
            <a:r>
              <a:rPr sz="3002" b="1" spc="-60" dirty="0">
                <a:latin typeface="Sitka Heading" panose="02000505000000020004" pitchFamily="2" charset="0"/>
                <a:cs typeface="Tahoma"/>
              </a:rPr>
              <a:t>ech</a:t>
            </a:r>
            <a:r>
              <a:rPr sz="3002" b="1" spc="-53" dirty="0">
                <a:latin typeface="Sitka Heading" panose="02000505000000020004" pitchFamily="2" charset="0"/>
                <a:cs typeface="Tahoma"/>
              </a:rPr>
              <a:t>n</a:t>
            </a:r>
            <a:r>
              <a:rPr sz="3002" b="1" spc="23" dirty="0">
                <a:latin typeface="Sitka Heading" panose="02000505000000020004" pitchFamily="2" charset="0"/>
                <a:cs typeface="Tahoma"/>
              </a:rPr>
              <a:t>o</a:t>
            </a:r>
            <a:r>
              <a:rPr sz="3002" b="1" spc="15" dirty="0">
                <a:latin typeface="Sitka Heading" panose="02000505000000020004" pitchFamily="2" charset="0"/>
                <a:cs typeface="Tahoma"/>
              </a:rPr>
              <a:t>l</a:t>
            </a:r>
            <a:r>
              <a:rPr sz="3002" b="1" spc="38" dirty="0">
                <a:latin typeface="Sitka Heading" panose="02000505000000020004" pitchFamily="2" charset="0"/>
                <a:cs typeface="Tahoma"/>
              </a:rPr>
              <a:t>ogy</a:t>
            </a:r>
            <a:r>
              <a:rPr sz="3002" b="1" spc="-180" dirty="0">
                <a:latin typeface="Sitka Heading" panose="02000505000000020004" pitchFamily="2" charset="0"/>
                <a:cs typeface="Tahoma"/>
              </a:rPr>
              <a:t> </a:t>
            </a:r>
            <a:r>
              <a:rPr sz="3002" b="1" spc="-38" dirty="0">
                <a:latin typeface="Sitka Heading" panose="02000505000000020004" pitchFamily="2" charset="0"/>
                <a:cs typeface="Tahoma"/>
              </a:rPr>
              <a:t>Un</a:t>
            </a:r>
            <a:r>
              <a:rPr sz="3002" b="1" spc="-30" dirty="0">
                <a:latin typeface="Sitka Heading" panose="02000505000000020004" pitchFamily="2" charset="0"/>
                <a:cs typeface="Tahoma"/>
              </a:rPr>
              <a:t>i</a:t>
            </a:r>
            <a:r>
              <a:rPr sz="3002" b="1" spc="-15" dirty="0">
                <a:latin typeface="Sitka Heading" panose="02000505000000020004" pitchFamily="2" charset="0"/>
                <a:cs typeface="Tahoma"/>
              </a:rPr>
              <a:t>v</a:t>
            </a:r>
            <a:r>
              <a:rPr sz="3002" b="1" spc="-8" dirty="0">
                <a:latin typeface="Sitka Heading" panose="02000505000000020004" pitchFamily="2" charset="0"/>
                <a:cs typeface="Tahoma"/>
              </a:rPr>
              <a:t>e</a:t>
            </a:r>
            <a:r>
              <a:rPr sz="3002" b="1" spc="-98" dirty="0">
                <a:latin typeface="Sitka Heading" panose="02000505000000020004" pitchFamily="2" charset="0"/>
                <a:cs typeface="Tahoma"/>
              </a:rPr>
              <a:t>rsi</a:t>
            </a:r>
            <a:r>
              <a:rPr sz="3002" b="1" spc="-113" dirty="0">
                <a:latin typeface="Sitka Heading" panose="02000505000000020004" pitchFamily="2" charset="0"/>
                <a:cs typeface="Tahoma"/>
              </a:rPr>
              <a:t>t</a:t>
            </a:r>
            <a:r>
              <a:rPr sz="3002" b="1" spc="-30" dirty="0">
                <a:latin typeface="Sitka Heading" panose="02000505000000020004" pitchFamily="2" charset="0"/>
                <a:cs typeface="Tahoma"/>
              </a:rPr>
              <a:t>y</a:t>
            </a:r>
            <a:endParaRPr sz="3002" dirty="0">
              <a:latin typeface="Sitka Heading" panose="02000505000000020004" pitchFamily="2" charset="0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6105" y="323229"/>
            <a:ext cx="3185273" cy="23211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3525" y="2327757"/>
            <a:ext cx="15419069" cy="6546215"/>
          </a:xfrm>
          <a:custGeom>
            <a:avLst/>
            <a:gdLst/>
            <a:ahLst/>
            <a:cxnLst/>
            <a:rect l="l" t="t" r="r" b="b"/>
            <a:pathLst>
              <a:path w="15419069" h="6546215">
                <a:moveTo>
                  <a:pt x="15418740" y="0"/>
                </a:moveTo>
                <a:lnTo>
                  <a:pt x="0" y="0"/>
                </a:lnTo>
                <a:lnTo>
                  <a:pt x="0" y="6546202"/>
                </a:lnTo>
                <a:lnTo>
                  <a:pt x="7709725" y="6546202"/>
                </a:lnTo>
                <a:lnTo>
                  <a:pt x="15418740" y="6546202"/>
                </a:lnTo>
                <a:lnTo>
                  <a:pt x="15418740" y="0"/>
                </a:lnTo>
                <a:close/>
              </a:path>
            </a:pathLst>
          </a:custGeom>
          <a:solidFill>
            <a:srgbClr val="FEF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319" y="9547193"/>
            <a:ext cx="105121" cy="1008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481" y="9012237"/>
            <a:ext cx="100077" cy="10151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2319" y="8478710"/>
            <a:ext cx="104397" cy="1008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2319" y="7944472"/>
            <a:ext cx="104397" cy="1008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4481" y="7409522"/>
            <a:ext cx="100077" cy="1007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11754" y="9547912"/>
            <a:ext cx="105832" cy="980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12472" y="9012237"/>
            <a:ext cx="100072" cy="1007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12472" y="8478710"/>
            <a:ext cx="100072" cy="10001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12472" y="7944472"/>
            <a:ext cx="100072" cy="9974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12472" y="7409522"/>
            <a:ext cx="100072" cy="10071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73351" y="9547193"/>
            <a:ext cx="105829" cy="10120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72627" y="9012237"/>
            <a:ext cx="100799" cy="10071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72627" y="8478710"/>
            <a:ext cx="100799" cy="10001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72627" y="7945196"/>
            <a:ext cx="100799" cy="9940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72627" y="7409522"/>
            <a:ext cx="100799" cy="10071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334209" y="9547912"/>
            <a:ext cx="105841" cy="9809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333498" y="8478710"/>
            <a:ext cx="100076" cy="10001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333498" y="9012237"/>
            <a:ext cx="100076" cy="10071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333498" y="7945196"/>
            <a:ext cx="100076" cy="9930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333498" y="7409522"/>
            <a:ext cx="100076" cy="10071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894368" y="9547193"/>
            <a:ext cx="101100" cy="10064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894368" y="9012237"/>
            <a:ext cx="100799" cy="10071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894368" y="8478710"/>
            <a:ext cx="100799" cy="10001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894368" y="7945196"/>
            <a:ext cx="100799" cy="9940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894368" y="7409522"/>
            <a:ext cx="100799" cy="10071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279878" y="2791434"/>
            <a:ext cx="105029" cy="10079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5281275" y="2256472"/>
            <a:ext cx="100076" cy="10152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5279116" y="1722958"/>
            <a:ext cx="104394" cy="10079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279116" y="1188720"/>
            <a:ext cx="104394" cy="10079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5281275" y="653758"/>
            <a:ext cx="100076" cy="10079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5838551" y="2791434"/>
            <a:ext cx="105791" cy="98088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5839947" y="2256472"/>
            <a:ext cx="100076" cy="10071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5839947" y="1722958"/>
            <a:ext cx="100076" cy="10001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5839947" y="1188720"/>
            <a:ext cx="100076" cy="99727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5839947" y="653758"/>
            <a:ext cx="100076" cy="100723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6400144" y="2791434"/>
            <a:ext cx="105791" cy="10119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6399383" y="1722958"/>
            <a:ext cx="100838" cy="10001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6399383" y="2256472"/>
            <a:ext cx="100838" cy="100717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6399383" y="1189431"/>
            <a:ext cx="100838" cy="9941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6399383" y="653758"/>
            <a:ext cx="100838" cy="100723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6961739" y="2791434"/>
            <a:ext cx="105791" cy="98088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6960977" y="2256472"/>
            <a:ext cx="100076" cy="10071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6960977" y="1722958"/>
            <a:ext cx="100076" cy="100010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6960977" y="1189431"/>
            <a:ext cx="100076" cy="99310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6960977" y="653758"/>
            <a:ext cx="100076" cy="100723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7521173" y="2256472"/>
            <a:ext cx="100838" cy="10071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7521173" y="2791434"/>
            <a:ext cx="101090" cy="100635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7521173" y="1722958"/>
            <a:ext cx="100838" cy="100010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17521173" y="653758"/>
            <a:ext cx="100838" cy="100723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7521173" y="1189431"/>
            <a:ext cx="100838" cy="99412"/>
          </a:xfrm>
          <a:prstGeom prst="rect">
            <a:avLst/>
          </a:prstGeom>
        </p:spPr>
      </p:pic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1016706" y="915529"/>
            <a:ext cx="1290395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615" dirty="0">
                <a:cs typeface="Verdana"/>
              </a:rPr>
              <a:t>Co n c l u s I o n    A n d   F u t u r e   L o </a:t>
            </a:r>
            <a:r>
              <a:rPr lang="en-US" sz="3600" spc="-615" dirty="0" err="1">
                <a:cs typeface="Verdana"/>
              </a:rPr>
              <a:t>o</a:t>
            </a:r>
            <a:r>
              <a:rPr lang="en-US" sz="3600" spc="-615" dirty="0">
                <a:cs typeface="Verdana"/>
              </a:rPr>
              <a:t> k</a:t>
            </a:r>
            <a:endParaRPr sz="3600" dirty="0"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888870" y="2853195"/>
            <a:ext cx="14510385" cy="2106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800" spc="110" dirty="0">
                <a:solidFill>
                  <a:srgbClr val="EA5458"/>
                </a:solidFill>
                <a:latin typeface="Tahoma"/>
                <a:cs typeface="Tahoma"/>
              </a:rPr>
              <a:t>Implementing</a:t>
            </a:r>
            <a:r>
              <a:rPr sz="2800" spc="-13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EA5458"/>
                </a:solidFill>
                <a:latin typeface="Tahoma"/>
                <a:cs typeface="Tahoma"/>
              </a:rPr>
              <a:t>Extreme</a:t>
            </a:r>
            <a:r>
              <a:rPr sz="2800" spc="-12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35" dirty="0">
                <a:solidFill>
                  <a:srgbClr val="EA5458"/>
                </a:solidFill>
                <a:latin typeface="Tahoma"/>
                <a:cs typeface="Tahoma"/>
              </a:rPr>
              <a:t>Programming</a:t>
            </a:r>
            <a:r>
              <a:rPr sz="2800" spc="-12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EA5458"/>
                </a:solidFill>
                <a:latin typeface="Tahoma"/>
                <a:cs typeface="Tahoma"/>
              </a:rPr>
              <a:t>can</a:t>
            </a:r>
            <a:r>
              <a:rPr sz="2800" spc="-12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EA5458"/>
                </a:solidFill>
                <a:latin typeface="Tahoma"/>
                <a:cs typeface="Tahoma"/>
              </a:rPr>
              <a:t>signiﬁcantly</a:t>
            </a:r>
            <a:r>
              <a:rPr sz="2800" spc="-13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EA5458"/>
                </a:solidFill>
                <a:latin typeface="Tahoma"/>
                <a:cs typeface="Tahoma"/>
              </a:rPr>
              <a:t>enhance</a:t>
            </a:r>
            <a:r>
              <a:rPr sz="2800" spc="-12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EA5458"/>
                </a:solidFill>
                <a:latin typeface="Tahoma"/>
                <a:cs typeface="Tahoma"/>
              </a:rPr>
              <a:t>agile</a:t>
            </a:r>
            <a:r>
              <a:rPr sz="2800" b="1" spc="-7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b="1" spc="-15" dirty="0">
                <a:solidFill>
                  <a:srgbClr val="EA5458"/>
                </a:solidFill>
                <a:latin typeface="Tahoma"/>
                <a:cs typeface="Tahoma"/>
              </a:rPr>
              <a:t>software</a:t>
            </a:r>
            <a:r>
              <a:rPr sz="2800" b="1" spc="-7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EA5458"/>
                </a:solidFill>
                <a:latin typeface="Tahoma"/>
                <a:cs typeface="Tahoma"/>
              </a:rPr>
              <a:t>development</a:t>
            </a:r>
            <a:r>
              <a:rPr sz="2800" spc="-5" dirty="0">
                <a:solidFill>
                  <a:srgbClr val="EA5458"/>
                </a:solidFill>
                <a:latin typeface="Tahoma"/>
                <a:cs typeface="Tahoma"/>
              </a:rPr>
              <a:t>.</a:t>
            </a:r>
            <a:r>
              <a:rPr sz="2800" spc="-12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EA5458"/>
                </a:solidFill>
                <a:latin typeface="Tahoma"/>
                <a:cs typeface="Tahoma"/>
              </a:rPr>
              <a:t>By </a:t>
            </a:r>
            <a:r>
              <a:rPr sz="2800" spc="-77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20" dirty="0">
                <a:solidFill>
                  <a:srgbClr val="EA5458"/>
                </a:solidFill>
                <a:latin typeface="Tahoma"/>
                <a:cs typeface="Tahoma"/>
              </a:rPr>
              <a:t>adhering </a:t>
            </a:r>
            <a:r>
              <a:rPr sz="2800" spc="105" dirty="0">
                <a:solidFill>
                  <a:srgbClr val="EA5458"/>
                </a:solidFill>
                <a:latin typeface="Tahoma"/>
                <a:cs typeface="Tahoma"/>
              </a:rPr>
              <a:t>to </a:t>
            </a:r>
            <a:r>
              <a:rPr sz="2800" spc="70" dirty="0">
                <a:solidFill>
                  <a:srgbClr val="EA5458"/>
                </a:solidFill>
                <a:latin typeface="Tahoma"/>
                <a:cs typeface="Tahoma"/>
              </a:rPr>
              <a:t>its </a:t>
            </a:r>
            <a:r>
              <a:rPr sz="2800" spc="90" dirty="0">
                <a:solidFill>
                  <a:srgbClr val="EA5458"/>
                </a:solidFill>
                <a:latin typeface="Tahoma"/>
                <a:cs typeface="Tahoma"/>
              </a:rPr>
              <a:t>core </a:t>
            </a:r>
            <a:r>
              <a:rPr sz="2800" spc="80" dirty="0">
                <a:solidFill>
                  <a:srgbClr val="EA5458"/>
                </a:solidFill>
                <a:latin typeface="Tahoma"/>
                <a:cs typeface="Tahoma"/>
              </a:rPr>
              <a:t>values </a:t>
            </a:r>
            <a:r>
              <a:rPr sz="2800" spc="125" dirty="0">
                <a:solidFill>
                  <a:srgbClr val="EA5458"/>
                </a:solidFill>
                <a:latin typeface="Tahoma"/>
                <a:cs typeface="Tahoma"/>
              </a:rPr>
              <a:t>and </a:t>
            </a:r>
            <a:r>
              <a:rPr sz="2800" spc="60" dirty="0">
                <a:solidFill>
                  <a:srgbClr val="EA5458"/>
                </a:solidFill>
                <a:latin typeface="Tahoma"/>
                <a:cs typeface="Tahoma"/>
              </a:rPr>
              <a:t>practices, </a:t>
            </a:r>
            <a:r>
              <a:rPr sz="2800" spc="110" dirty="0">
                <a:solidFill>
                  <a:srgbClr val="EA5458"/>
                </a:solidFill>
                <a:latin typeface="Tahoma"/>
                <a:cs typeface="Tahoma"/>
              </a:rPr>
              <a:t>teams </a:t>
            </a:r>
            <a:r>
              <a:rPr sz="2800" spc="90" dirty="0">
                <a:solidFill>
                  <a:srgbClr val="EA5458"/>
                </a:solidFill>
                <a:latin typeface="Tahoma"/>
                <a:cs typeface="Tahoma"/>
              </a:rPr>
              <a:t>can </a:t>
            </a:r>
            <a:r>
              <a:rPr sz="2800" spc="105" dirty="0">
                <a:solidFill>
                  <a:srgbClr val="EA5458"/>
                </a:solidFill>
                <a:latin typeface="Tahoma"/>
                <a:cs typeface="Tahoma"/>
              </a:rPr>
              <a:t>improve </a:t>
            </a:r>
            <a:r>
              <a:rPr sz="2800" spc="85" dirty="0">
                <a:solidFill>
                  <a:srgbClr val="EA5458"/>
                </a:solidFill>
                <a:latin typeface="Tahoma"/>
                <a:cs typeface="Tahoma"/>
              </a:rPr>
              <a:t>collaboration, </a:t>
            </a:r>
            <a:r>
              <a:rPr sz="2800" spc="105" dirty="0">
                <a:solidFill>
                  <a:srgbClr val="EA5458"/>
                </a:solidFill>
                <a:latin typeface="Tahoma"/>
                <a:cs typeface="Tahoma"/>
              </a:rPr>
              <a:t>code </a:t>
            </a:r>
            <a:r>
              <a:rPr sz="2800" spc="50" dirty="0">
                <a:solidFill>
                  <a:srgbClr val="EA5458"/>
                </a:solidFill>
                <a:latin typeface="Tahoma"/>
                <a:cs typeface="Tahoma"/>
              </a:rPr>
              <a:t>quality, </a:t>
            </a:r>
            <a:r>
              <a:rPr sz="2800" spc="125" dirty="0">
                <a:solidFill>
                  <a:srgbClr val="EA5458"/>
                </a:solidFill>
                <a:latin typeface="Tahoma"/>
                <a:cs typeface="Tahoma"/>
              </a:rPr>
              <a:t>and </a:t>
            </a:r>
            <a:r>
              <a:rPr sz="2800" spc="13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EA5458"/>
                </a:solidFill>
                <a:latin typeface="Tahoma"/>
                <a:cs typeface="Tahoma"/>
              </a:rPr>
              <a:t>customer </a:t>
            </a:r>
            <a:r>
              <a:rPr sz="2800" spc="65" dirty="0">
                <a:solidFill>
                  <a:srgbClr val="EA5458"/>
                </a:solidFill>
                <a:latin typeface="Tahoma"/>
                <a:cs typeface="Tahoma"/>
              </a:rPr>
              <a:t>satisfaction. </a:t>
            </a:r>
            <a:r>
              <a:rPr sz="2800" spc="85" dirty="0">
                <a:solidFill>
                  <a:srgbClr val="EA5458"/>
                </a:solidFill>
                <a:latin typeface="Tahoma"/>
                <a:cs typeface="Tahoma"/>
              </a:rPr>
              <a:t>As </a:t>
            </a:r>
            <a:r>
              <a:rPr sz="2800" spc="100" dirty="0">
                <a:solidFill>
                  <a:srgbClr val="EA5458"/>
                </a:solidFill>
                <a:latin typeface="Tahoma"/>
                <a:cs typeface="Tahoma"/>
              </a:rPr>
              <a:t>the </a:t>
            </a:r>
            <a:r>
              <a:rPr sz="2800" spc="85" dirty="0">
                <a:solidFill>
                  <a:srgbClr val="EA5458"/>
                </a:solidFill>
                <a:latin typeface="Tahoma"/>
                <a:cs typeface="Tahoma"/>
              </a:rPr>
              <a:t>software </a:t>
            </a:r>
            <a:r>
              <a:rPr sz="2800" spc="100" dirty="0">
                <a:solidFill>
                  <a:srgbClr val="EA5458"/>
                </a:solidFill>
                <a:latin typeface="Tahoma"/>
                <a:cs typeface="Tahoma"/>
              </a:rPr>
              <a:t>industry </a:t>
            </a:r>
            <a:r>
              <a:rPr sz="2800" spc="45" dirty="0">
                <a:solidFill>
                  <a:srgbClr val="EA5458"/>
                </a:solidFill>
                <a:latin typeface="Tahoma"/>
                <a:cs typeface="Tahoma"/>
              </a:rPr>
              <a:t>evolves, </a:t>
            </a:r>
            <a:r>
              <a:rPr sz="2800" spc="70" dirty="0">
                <a:solidFill>
                  <a:srgbClr val="EA5458"/>
                </a:solidFill>
                <a:latin typeface="Tahoma"/>
                <a:cs typeface="Tahoma"/>
              </a:rPr>
              <a:t>XP </a:t>
            </a:r>
            <a:r>
              <a:rPr sz="2800" spc="75" dirty="0">
                <a:solidFill>
                  <a:srgbClr val="EA5458"/>
                </a:solidFill>
                <a:latin typeface="Tahoma"/>
                <a:cs typeface="Tahoma"/>
              </a:rPr>
              <a:t>will </a:t>
            </a:r>
            <a:r>
              <a:rPr sz="2800" spc="105" dirty="0">
                <a:solidFill>
                  <a:srgbClr val="EA5458"/>
                </a:solidFill>
                <a:latin typeface="Tahoma"/>
                <a:cs typeface="Tahoma"/>
              </a:rPr>
              <a:t>continue to adapt </a:t>
            </a:r>
            <a:r>
              <a:rPr sz="2800" spc="125" dirty="0">
                <a:solidFill>
                  <a:srgbClr val="EA5458"/>
                </a:solidFill>
                <a:latin typeface="Tahoma"/>
                <a:cs typeface="Tahoma"/>
              </a:rPr>
              <a:t>and </a:t>
            </a:r>
            <a:r>
              <a:rPr sz="2800" spc="114" dirty="0">
                <a:solidFill>
                  <a:srgbClr val="EA5458"/>
                </a:solidFill>
                <a:latin typeface="Tahoma"/>
                <a:cs typeface="Tahoma"/>
              </a:rPr>
              <a:t>remain </a:t>
            </a:r>
            <a:r>
              <a:rPr sz="2800" spc="12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55" dirty="0">
                <a:solidFill>
                  <a:srgbClr val="EA5458"/>
                </a:solidFill>
                <a:latin typeface="Tahoma"/>
                <a:cs typeface="Tahoma"/>
              </a:rPr>
              <a:t>relevant.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1430-217A-ADB6-23E9-2A18C2A2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150" y="3237716"/>
            <a:ext cx="12903957" cy="4843921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83834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E2F72-0E45-DC93-36E9-FDC901847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CE11065-E343-625A-D650-AE01D0CB6C28}"/>
              </a:ext>
            </a:extLst>
          </p:cNvPr>
          <p:cNvSpPr txBox="1"/>
          <p:nvPr/>
        </p:nvSpPr>
        <p:spPr>
          <a:xfrm>
            <a:off x="1682750" y="2711450"/>
            <a:ext cx="10139045" cy="33515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85"/>
              </a:spcBef>
            </a:pPr>
            <a:r>
              <a:rPr sz="5450" spc="235" dirty="0">
                <a:solidFill>
                  <a:srgbClr val="EA5458"/>
                </a:solidFill>
                <a:latin typeface="+mj-lt"/>
                <a:cs typeface="Lucida Sans Unicode"/>
              </a:rPr>
              <a:t>I</a:t>
            </a:r>
            <a:r>
              <a:rPr sz="5450" spc="495" dirty="0">
                <a:solidFill>
                  <a:srgbClr val="EA5458"/>
                </a:solidFill>
                <a:latin typeface="+mj-lt"/>
                <a:cs typeface="Lucida Sans Unicode"/>
              </a:rPr>
              <a:t>m</a:t>
            </a:r>
            <a:r>
              <a:rPr sz="5450" spc="350" dirty="0">
                <a:solidFill>
                  <a:srgbClr val="EA5458"/>
                </a:solidFill>
                <a:latin typeface="+mj-lt"/>
                <a:cs typeface="Lucida Sans Unicode"/>
              </a:rPr>
              <a:t>p</a:t>
            </a:r>
            <a:r>
              <a:rPr sz="5450" spc="434" dirty="0">
                <a:solidFill>
                  <a:srgbClr val="EA5458"/>
                </a:solidFill>
                <a:latin typeface="+mj-lt"/>
                <a:cs typeface="Lucida Sans Unicode"/>
              </a:rPr>
              <a:t>l</a:t>
            </a:r>
            <a:r>
              <a:rPr sz="5450" spc="-20" dirty="0">
                <a:solidFill>
                  <a:srgbClr val="EA5458"/>
                </a:solidFill>
                <a:latin typeface="+mj-lt"/>
                <a:cs typeface="Lucida Sans Unicode"/>
              </a:rPr>
              <a:t>e</a:t>
            </a:r>
            <a:r>
              <a:rPr sz="5450" spc="495" dirty="0">
                <a:solidFill>
                  <a:srgbClr val="EA5458"/>
                </a:solidFill>
                <a:latin typeface="+mj-lt"/>
                <a:cs typeface="Lucida Sans Unicode"/>
              </a:rPr>
              <a:t>m</a:t>
            </a:r>
            <a:r>
              <a:rPr sz="5450" spc="-20" dirty="0">
                <a:solidFill>
                  <a:srgbClr val="EA5458"/>
                </a:solidFill>
                <a:latin typeface="+mj-lt"/>
                <a:cs typeface="Lucida Sans Unicode"/>
              </a:rPr>
              <a:t>e</a:t>
            </a:r>
            <a:r>
              <a:rPr sz="5450" spc="305" dirty="0">
                <a:solidFill>
                  <a:srgbClr val="EA5458"/>
                </a:solidFill>
                <a:latin typeface="+mj-lt"/>
                <a:cs typeface="Lucida Sans Unicode"/>
              </a:rPr>
              <a:t>n</a:t>
            </a:r>
            <a:r>
              <a:rPr sz="5450" spc="210" dirty="0">
                <a:solidFill>
                  <a:srgbClr val="EA5458"/>
                </a:solidFill>
                <a:latin typeface="+mj-lt"/>
                <a:cs typeface="Lucida Sans Unicode"/>
              </a:rPr>
              <a:t>t</a:t>
            </a:r>
            <a:r>
              <a:rPr sz="5450" spc="360" dirty="0">
                <a:solidFill>
                  <a:srgbClr val="EA5458"/>
                </a:solidFill>
                <a:latin typeface="+mj-lt"/>
                <a:cs typeface="Lucida Sans Unicode"/>
              </a:rPr>
              <a:t>i</a:t>
            </a:r>
            <a:r>
              <a:rPr sz="5450" spc="350" dirty="0">
                <a:solidFill>
                  <a:srgbClr val="EA5458"/>
                </a:solidFill>
                <a:latin typeface="+mj-lt"/>
                <a:cs typeface="Lucida Sans Unicode"/>
              </a:rPr>
              <a:t>n</a:t>
            </a:r>
            <a:r>
              <a:rPr sz="5450" spc="420" dirty="0">
                <a:solidFill>
                  <a:srgbClr val="EA5458"/>
                </a:solidFill>
                <a:latin typeface="+mj-lt"/>
                <a:cs typeface="Lucida Sans Unicode"/>
              </a:rPr>
              <a:t>g</a:t>
            </a:r>
            <a:r>
              <a:rPr sz="5450" spc="-710" dirty="0">
                <a:solidFill>
                  <a:srgbClr val="EA5458"/>
                </a:solidFill>
                <a:latin typeface="+mj-lt"/>
                <a:cs typeface="Lucida Sans Unicode"/>
              </a:rPr>
              <a:t> </a:t>
            </a:r>
            <a:r>
              <a:rPr sz="5450" spc="160" dirty="0">
                <a:solidFill>
                  <a:srgbClr val="EA5458"/>
                </a:solidFill>
                <a:latin typeface="+mj-lt"/>
                <a:cs typeface="Lucida Sans Unicode"/>
              </a:rPr>
              <a:t>E</a:t>
            </a:r>
            <a:r>
              <a:rPr sz="5450" spc="-350" dirty="0">
                <a:solidFill>
                  <a:srgbClr val="EA5458"/>
                </a:solidFill>
                <a:latin typeface="+mj-lt"/>
                <a:cs typeface="Lucida Sans Unicode"/>
              </a:rPr>
              <a:t>x</a:t>
            </a:r>
            <a:r>
              <a:rPr sz="5450" spc="210" dirty="0">
                <a:solidFill>
                  <a:srgbClr val="EA5458"/>
                </a:solidFill>
                <a:latin typeface="+mj-lt"/>
                <a:cs typeface="Lucida Sans Unicode"/>
              </a:rPr>
              <a:t>t</a:t>
            </a:r>
            <a:r>
              <a:rPr sz="5450" spc="120" dirty="0">
                <a:solidFill>
                  <a:srgbClr val="EA5458"/>
                </a:solidFill>
                <a:latin typeface="+mj-lt"/>
                <a:cs typeface="Lucida Sans Unicode"/>
              </a:rPr>
              <a:t>r</a:t>
            </a:r>
            <a:r>
              <a:rPr sz="5450" spc="-20" dirty="0">
                <a:solidFill>
                  <a:srgbClr val="EA5458"/>
                </a:solidFill>
                <a:latin typeface="+mj-lt"/>
                <a:cs typeface="Lucida Sans Unicode"/>
              </a:rPr>
              <a:t>e</a:t>
            </a:r>
            <a:r>
              <a:rPr sz="5450" spc="495" dirty="0">
                <a:solidFill>
                  <a:srgbClr val="EA5458"/>
                </a:solidFill>
                <a:latin typeface="+mj-lt"/>
                <a:cs typeface="Lucida Sans Unicode"/>
              </a:rPr>
              <a:t>m</a:t>
            </a:r>
            <a:r>
              <a:rPr sz="5450" spc="-10" dirty="0">
                <a:solidFill>
                  <a:srgbClr val="EA5458"/>
                </a:solidFill>
                <a:latin typeface="+mj-lt"/>
                <a:cs typeface="Lucida Sans Unicode"/>
              </a:rPr>
              <a:t>e  </a:t>
            </a:r>
            <a:r>
              <a:rPr sz="5450" spc="505" dirty="0">
                <a:solidFill>
                  <a:srgbClr val="EA5458"/>
                </a:solidFill>
                <a:latin typeface="+mj-lt"/>
                <a:cs typeface="Lucida Sans Unicode"/>
              </a:rPr>
              <a:t>P</a:t>
            </a:r>
            <a:r>
              <a:rPr sz="5450" spc="120" dirty="0">
                <a:solidFill>
                  <a:srgbClr val="EA5458"/>
                </a:solidFill>
                <a:latin typeface="+mj-lt"/>
                <a:cs typeface="Lucida Sans Unicode"/>
              </a:rPr>
              <a:t>r</a:t>
            </a:r>
            <a:r>
              <a:rPr sz="5450" spc="60" dirty="0">
                <a:solidFill>
                  <a:srgbClr val="EA5458"/>
                </a:solidFill>
                <a:latin typeface="+mj-lt"/>
                <a:cs typeface="Lucida Sans Unicode"/>
              </a:rPr>
              <a:t>o</a:t>
            </a:r>
            <a:r>
              <a:rPr sz="5450" spc="415" dirty="0">
                <a:solidFill>
                  <a:srgbClr val="EA5458"/>
                </a:solidFill>
                <a:latin typeface="+mj-lt"/>
                <a:cs typeface="Lucida Sans Unicode"/>
              </a:rPr>
              <a:t>g</a:t>
            </a:r>
            <a:r>
              <a:rPr sz="5450" spc="120" dirty="0">
                <a:solidFill>
                  <a:srgbClr val="EA5458"/>
                </a:solidFill>
                <a:latin typeface="+mj-lt"/>
                <a:cs typeface="Lucida Sans Unicode"/>
              </a:rPr>
              <a:t>r</a:t>
            </a:r>
            <a:r>
              <a:rPr sz="5450" spc="770" dirty="0">
                <a:solidFill>
                  <a:srgbClr val="EA5458"/>
                </a:solidFill>
                <a:latin typeface="+mj-lt"/>
                <a:cs typeface="Lucida Sans Unicode"/>
              </a:rPr>
              <a:t>a</a:t>
            </a:r>
            <a:r>
              <a:rPr sz="5450" spc="495" dirty="0">
                <a:solidFill>
                  <a:srgbClr val="EA5458"/>
                </a:solidFill>
                <a:latin typeface="+mj-lt"/>
                <a:cs typeface="Lucida Sans Unicode"/>
              </a:rPr>
              <a:t>mm</a:t>
            </a:r>
            <a:r>
              <a:rPr sz="5450" spc="360" dirty="0">
                <a:solidFill>
                  <a:srgbClr val="EA5458"/>
                </a:solidFill>
                <a:latin typeface="+mj-lt"/>
                <a:cs typeface="Lucida Sans Unicode"/>
              </a:rPr>
              <a:t>i</a:t>
            </a:r>
            <a:r>
              <a:rPr sz="5450" spc="350" dirty="0">
                <a:solidFill>
                  <a:srgbClr val="EA5458"/>
                </a:solidFill>
                <a:latin typeface="+mj-lt"/>
                <a:cs typeface="Lucida Sans Unicode"/>
              </a:rPr>
              <a:t>n</a:t>
            </a:r>
            <a:r>
              <a:rPr sz="5450" spc="415" dirty="0">
                <a:solidFill>
                  <a:srgbClr val="EA5458"/>
                </a:solidFill>
                <a:latin typeface="+mj-lt"/>
                <a:cs typeface="Lucida Sans Unicode"/>
              </a:rPr>
              <a:t>g</a:t>
            </a:r>
            <a:r>
              <a:rPr sz="5450" spc="-175" dirty="0">
                <a:solidFill>
                  <a:srgbClr val="EA5458"/>
                </a:solidFill>
                <a:latin typeface="+mj-lt"/>
                <a:cs typeface="Lucida Sans Unicode"/>
              </a:rPr>
              <a:t>:</a:t>
            </a:r>
            <a:r>
              <a:rPr sz="5450" spc="-710" dirty="0">
                <a:solidFill>
                  <a:srgbClr val="EA5458"/>
                </a:solidFill>
                <a:latin typeface="+mj-lt"/>
                <a:cs typeface="Lucida Sans Unicode"/>
              </a:rPr>
              <a:t> </a:t>
            </a:r>
            <a:r>
              <a:rPr sz="5450" spc="730" dirty="0">
                <a:solidFill>
                  <a:srgbClr val="EA5458"/>
                </a:solidFill>
                <a:latin typeface="+mj-lt"/>
                <a:cs typeface="Lucida Sans Unicode"/>
              </a:rPr>
              <a:t>B</a:t>
            </a:r>
            <a:r>
              <a:rPr sz="5450" spc="-20" dirty="0">
                <a:solidFill>
                  <a:srgbClr val="EA5458"/>
                </a:solidFill>
                <a:latin typeface="+mj-lt"/>
                <a:cs typeface="Lucida Sans Unicode"/>
              </a:rPr>
              <a:t>e</a:t>
            </a:r>
            <a:r>
              <a:rPr sz="5450" spc="-300" dirty="0">
                <a:solidFill>
                  <a:srgbClr val="EA5458"/>
                </a:solidFill>
                <a:latin typeface="+mj-lt"/>
                <a:cs typeface="Lucida Sans Unicode"/>
              </a:rPr>
              <a:t>s</a:t>
            </a:r>
            <a:r>
              <a:rPr sz="5450" spc="215" dirty="0">
                <a:solidFill>
                  <a:srgbClr val="EA5458"/>
                </a:solidFill>
                <a:latin typeface="+mj-lt"/>
                <a:cs typeface="Lucida Sans Unicode"/>
              </a:rPr>
              <a:t>t</a:t>
            </a:r>
            <a:r>
              <a:rPr sz="5450" spc="-710" dirty="0">
                <a:solidFill>
                  <a:srgbClr val="EA5458"/>
                </a:solidFill>
                <a:latin typeface="+mj-lt"/>
                <a:cs typeface="Lucida Sans Unicode"/>
              </a:rPr>
              <a:t> </a:t>
            </a:r>
            <a:r>
              <a:rPr sz="5450" spc="505" dirty="0">
                <a:solidFill>
                  <a:srgbClr val="EA5458"/>
                </a:solidFill>
                <a:latin typeface="+mj-lt"/>
                <a:cs typeface="Lucida Sans Unicode"/>
              </a:rPr>
              <a:t>P</a:t>
            </a:r>
            <a:r>
              <a:rPr sz="5450" spc="120" dirty="0">
                <a:solidFill>
                  <a:srgbClr val="EA5458"/>
                </a:solidFill>
                <a:latin typeface="+mj-lt"/>
                <a:cs typeface="Lucida Sans Unicode"/>
              </a:rPr>
              <a:t>r</a:t>
            </a:r>
            <a:r>
              <a:rPr sz="5450" spc="770" dirty="0">
                <a:solidFill>
                  <a:srgbClr val="EA5458"/>
                </a:solidFill>
                <a:latin typeface="+mj-lt"/>
                <a:cs typeface="Lucida Sans Unicode"/>
              </a:rPr>
              <a:t>a</a:t>
            </a:r>
            <a:r>
              <a:rPr sz="5450" spc="-210" dirty="0">
                <a:solidFill>
                  <a:srgbClr val="EA5458"/>
                </a:solidFill>
                <a:latin typeface="+mj-lt"/>
                <a:cs typeface="Lucida Sans Unicode"/>
              </a:rPr>
              <a:t>c</a:t>
            </a:r>
            <a:r>
              <a:rPr sz="5450" spc="210" dirty="0">
                <a:solidFill>
                  <a:srgbClr val="EA5458"/>
                </a:solidFill>
                <a:latin typeface="+mj-lt"/>
                <a:cs typeface="Lucida Sans Unicode"/>
              </a:rPr>
              <a:t>t</a:t>
            </a:r>
            <a:r>
              <a:rPr sz="5450" spc="335" dirty="0">
                <a:solidFill>
                  <a:srgbClr val="EA5458"/>
                </a:solidFill>
                <a:latin typeface="+mj-lt"/>
                <a:cs typeface="Lucida Sans Unicode"/>
              </a:rPr>
              <a:t>i</a:t>
            </a:r>
            <a:r>
              <a:rPr sz="5450" spc="-240" dirty="0">
                <a:solidFill>
                  <a:srgbClr val="EA5458"/>
                </a:solidFill>
                <a:latin typeface="+mj-lt"/>
                <a:cs typeface="Lucida Sans Unicode"/>
              </a:rPr>
              <a:t>c</a:t>
            </a:r>
            <a:r>
              <a:rPr sz="5450" spc="-20" dirty="0">
                <a:solidFill>
                  <a:srgbClr val="EA5458"/>
                </a:solidFill>
                <a:latin typeface="+mj-lt"/>
                <a:cs typeface="Lucida Sans Unicode"/>
              </a:rPr>
              <a:t>e</a:t>
            </a:r>
            <a:r>
              <a:rPr sz="5450" spc="-220" dirty="0">
                <a:solidFill>
                  <a:srgbClr val="EA5458"/>
                </a:solidFill>
                <a:latin typeface="+mj-lt"/>
                <a:cs typeface="Lucida Sans Unicode"/>
              </a:rPr>
              <a:t>s  </a:t>
            </a:r>
            <a:r>
              <a:rPr sz="5450" spc="770" dirty="0">
                <a:solidFill>
                  <a:srgbClr val="EA5458"/>
                </a:solidFill>
                <a:latin typeface="+mj-lt"/>
                <a:cs typeface="Lucida Sans Unicode"/>
              </a:rPr>
              <a:t>a</a:t>
            </a:r>
            <a:r>
              <a:rPr sz="5450" spc="350" dirty="0">
                <a:solidFill>
                  <a:srgbClr val="EA5458"/>
                </a:solidFill>
                <a:latin typeface="+mj-lt"/>
                <a:cs typeface="Lucida Sans Unicode"/>
              </a:rPr>
              <a:t>nd</a:t>
            </a:r>
            <a:r>
              <a:rPr sz="5450" spc="-710" dirty="0">
                <a:solidFill>
                  <a:srgbClr val="EA5458"/>
                </a:solidFill>
                <a:latin typeface="+mj-lt"/>
                <a:cs typeface="Lucida Sans Unicode"/>
              </a:rPr>
              <a:t> </a:t>
            </a:r>
            <a:r>
              <a:rPr sz="5450" spc="-10" dirty="0">
                <a:solidFill>
                  <a:srgbClr val="EA5458"/>
                </a:solidFill>
                <a:latin typeface="+mj-lt"/>
                <a:cs typeface="Lucida Sans Unicode"/>
              </a:rPr>
              <a:t>M</a:t>
            </a:r>
            <a:r>
              <a:rPr sz="5450" spc="-20" dirty="0">
                <a:solidFill>
                  <a:srgbClr val="EA5458"/>
                </a:solidFill>
                <a:latin typeface="+mj-lt"/>
                <a:cs typeface="Lucida Sans Unicode"/>
              </a:rPr>
              <a:t>e</a:t>
            </a:r>
            <a:r>
              <a:rPr sz="5450" spc="210" dirty="0">
                <a:solidFill>
                  <a:srgbClr val="EA5458"/>
                </a:solidFill>
                <a:latin typeface="+mj-lt"/>
                <a:cs typeface="Lucida Sans Unicode"/>
              </a:rPr>
              <a:t>t</a:t>
            </a:r>
            <a:r>
              <a:rPr sz="5450" spc="350" dirty="0">
                <a:solidFill>
                  <a:srgbClr val="EA5458"/>
                </a:solidFill>
                <a:latin typeface="+mj-lt"/>
                <a:cs typeface="Lucida Sans Unicode"/>
              </a:rPr>
              <a:t>h</a:t>
            </a:r>
            <a:r>
              <a:rPr sz="5450" spc="60" dirty="0">
                <a:solidFill>
                  <a:srgbClr val="EA5458"/>
                </a:solidFill>
                <a:latin typeface="+mj-lt"/>
                <a:cs typeface="Lucida Sans Unicode"/>
              </a:rPr>
              <a:t>o</a:t>
            </a:r>
            <a:r>
              <a:rPr sz="5450" spc="345" dirty="0">
                <a:solidFill>
                  <a:srgbClr val="EA5458"/>
                </a:solidFill>
                <a:latin typeface="+mj-lt"/>
                <a:cs typeface="Lucida Sans Unicode"/>
              </a:rPr>
              <a:t>d</a:t>
            </a:r>
            <a:r>
              <a:rPr sz="5450" spc="60" dirty="0">
                <a:solidFill>
                  <a:srgbClr val="EA5458"/>
                </a:solidFill>
                <a:latin typeface="+mj-lt"/>
                <a:cs typeface="Lucida Sans Unicode"/>
              </a:rPr>
              <a:t>o</a:t>
            </a:r>
            <a:r>
              <a:rPr sz="5450" spc="434" dirty="0">
                <a:solidFill>
                  <a:srgbClr val="EA5458"/>
                </a:solidFill>
                <a:latin typeface="+mj-lt"/>
                <a:cs typeface="Lucida Sans Unicode"/>
              </a:rPr>
              <a:t>l</a:t>
            </a:r>
            <a:r>
              <a:rPr sz="5450" spc="60" dirty="0">
                <a:solidFill>
                  <a:srgbClr val="EA5458"/>
                </a:solidFill>
                <a:latin typeface="+mj-lt"/>
                <a:cs typeface="Lucida Sans Unicode"/>
              </a:rPr>
              <a:t>o</a:t>
            </a:r>
            <a:r>
              <a:rPr sz="5450" spc="415" dirty="0">
                <a:solidFill>
                  <a:srgbClr val="EA5458"/>
                </a:solidFill>
                <a:latin typeface="+mj-lt"/>
                <a:cs typeface="Lucida Sans Unicode"/>
              </a:rPr>
              <a:t>g</a:t>
            </a:r>
            <a:r>
              <a:rPr sz="5450" spc="335" dirty="0">
                <a:solidFill>
                  <a:srgbClr val="EA5458"/>
                </a:solidFill>
                <a:latin typeface="+mj-lt"/>
                <a:cs typeface="Lucida Sans Unicode"/>
              </a:rPr>
              <a:t>i</a:t>
            </a:r>
            <a:r>
              <a:rPr sz="5450" spc="-20" dirty="0">
                <a:solidFill>
                  <a:srgbClr val="EA5458"/>
                </a:solidFill>
                <a:latin typeface="+mj-lt"/>
                <a:cs typeface="Lucida Sans Unicode"/>
              </a:rPr>
              <a:t>e</a:t>
            </a:r>
            <a:r>
              <a:rPr sz="5450" spc="-295" dirty="0">
                <a:solidFill>
                  <a:srgbClr val="EA5458"/>
                </a:solidFill>
                <a:latin typeface="+mj-lt"/>
                <a:cs typeface="Lucida Sans Unicode"/>
              </a:rPr>
              <a:t>s</a:t>
            </a:r>
            <a:r>
              <a:rPr sz="5450" spc="-710" dirty="0">
                <a:solidFill>
                  <a:srgbClr val="EA5458"/>
                </a:solidFill>
                <a:latin typeface="+mj-lt"/>
                <a:cs typeface="Lucida Sans Unicode"/>
              </a:rPr>
              <a:t> </a:t>
            </a:r>
            <a:r>
              <a:rPr sz="5450" spc="-30" dirty="0">
                <a:solidFill>
                  <a:srgbClr val="EA5458"/>
                </a:solidFill>
                <a:latin typeface="+mj-lt"/>
                <a:cs typeface="Lucida Sans Unicode"/>
              </a:rPr>
              <a:t>f</a:t>
            </a:r>
            <a:r>
              <a:rPr sz="5450" spc="60" dirty="0">
                <a:solidFill>
                  <a:srgbClr val="EA5458"/>
                </a:solidFill>
                <a:latin typeface="+mj-lt"/>
                <a:cs typeface="Lucida Sans Unicode"/>
              </a:rPr>
              <a:t>o</a:t>
            </a:r>
            <a:r>
              <a:rPr sz="5450" spc="204" dirty="0">
                <a:solidFill>
                  <a:srgbClr val="EA5458"/>
                </a:solidFill>
                <a:latin typeface="+mj-lt"/>
                <a:cs typeface="Lucida Sans Unicode"/>
              </a:rPr>
              <a:t>r</a:t>
            </a:r>
            <a:r>
              <a:rPr sz="5450" spc="-710" dirty="0">
                <a:solidFill>
                  <a:srgbClr val="EA5458"/>
                </a:solidFill>
                <a:latin typeface="+mj-lt"/>
                <a:cs typeface="Lucida Sans Unicode"/>
              </a:rPr>
              <a:t> </a:t>
            </a:r>
            <a:r>
              <a:rPr sz="5450" spc="110" dirty="0">
                <a:solidFill>
                  <a:srgbClr val="EA5458"/>
                </a:solidFill>
                <a:latin typeface="+mj-lt"/>
                <a:cs typeface="Lucida Sans Unicode"/>
              </a:rPr>
              <a:t>A</a:t>
            </a:r>
            <a:r>
              <a:rPr sz="5450" spc="415" dirty="0">
                <a:solidFill>
                  <a:srgbClr val="EA5458"/>
                </a:solidFill>
                <a:latin typeface="+mj-lt"/>
                <a:cs typeface="Lucida Sans Unicode"/>
              </a:rPr>
              <a:t>g</a:t>
            </a:r>
            <a:r>
              <a:rPr sz="5450" spc="360" dirty="0">
                <a:solidFill>
                  <a:srgbClr val="EA5458"/>
                </a:solidFill>
                <a:latin typeface="+mj-lt"/>
                <a:cs typeface="Lucida Sans Unicode"/>
              </a:rPr>
              <a:t>i</a:t>
            </a:r>
            <a:r>
              <a:rPr sz="5450" spc="434" dirty="0">
                <a:solidFill>
                  <a:srgbClr val="EA5458"/>
                </a:solidFill>
                <a:latin typeface="+mj-lt"/>
                <a:cs typeface="Lucida Sans Unicode"/>
              </a:rPr>
              <a:t>l</a:t>
            </a:r>
            <a:r>
              <a:rPr sz="5450" spc="-10" dirty="0">
                <a:solidFill>
                  <a:srgbClr val="EA5458"/>
                </a:solidFill>
                <a:latin typeface="+mj-lt"/>
                <a:cs typeface="Lucida Sans Unicode"/>
              </a:rPr>
              <a:t>e  </a:t>
            </a:r>
            <a:r>
              <a:rPr sz="5450" spc="155" dirty="0">
                <a:solidFill>
                  <a:srgbClr val="EA5458"/>
                </a:solidFill>
                <a:latin typeface="+mj-lt"/>
                <a:cs typeface="Lucida Sans Unicode"/>
              </a:rPr>
              <a:t>S</a:t>
            </a:r>
            <a:r>
              <a:rPr sz="5450" spc="25" dirty="0">
                <a:solidFill>
                  <a:srgbClr val="EA5458"/>
                </a:solidFill>
                <a:latin typeface="+mj-lt"/>
                <a:cs typeface="Lucida Sans Unicode"/>
              </a:rPr>
              <a:t>o</a:t>
            </a:r>
            <a:r>
              <a:rPr sz="5450" spc="-130" dirty="0">
                <a:solidFill>
                  <a:srgbClr val="EA5458"/>
                </a:solidFill>
                <a:latin typeface="+mj-lt"/>
                <a:cs typeface="Lucida Sans Unicode"/>
              </a:rPr>
              <a:t>f</a:t>
            </a:r>
            <a:r>
              <a:rPr sz="5450" spc="210" dirty="0">
                <a:solidFill>
                  <a:srgbClr val="EA5458"/>
                </a:solidFill>
                <a:latin typeface="+mj-lt"/>
                <a:cs typeface="Lucida Sans Unicode"/>
              </a:rPr>
              <a:t>t</a:t>
            </a:r>
            <a:r>
              <a:rPr sz="5450" spc="509" dirty="0">
                <a:solidFill>
                  <a:srgbClr val="EA5458"/>
                </a:solidFill>
                <a:latin typeface="+mj-lt"/>
                <a:cs typeface="Lucida Sans Unicode"/>
              </a:rPr>
              <a:t>w</a:t>
            </a:r>
            <a:r>
              <a:rPr sz="5450" spc="770" dirty="0">
                <a:solidFill>
                  <a:srgbClr val="EA5458"/>
                </a:solidFill>
                <a:latin typeface="+mj-lt"/>
                <a:cs typeface="Lucida Sans Unicode"/>
              </a:rPr>
              <a:t>a</a:t>
            </a:r>
            <a:r>
              <a:rPr sz="5450" spc="120" dirty="0">
                <a:solidFill>
                  <a:srgbClr val="EA5458"/>
                </a:solidFill>
                <a:latin typeface="+mj-lt"/>
                <a:cs typeface="Lucida Sans Unicode"/>
              </a:rPr>
              <a:t>r</a:t>
            </a:r>
            <a:r>
              <a:rPr sz="5450" spc="-15" dirty="0">
                <a:solidFill>
                  <a:srgbClr val="EA5458"/>
                </a:solidFill>
                <a:latin typeface="+mj-lt"/>
                <a:cs typeface="Lucida Sans Unicode"/>
              </a:rPr>
              <a:t>e</a:t>
            </a:r>
            <a:r>
              <a:rPr sz="5450" spc="-710" dirty="0">
                <a:solidFill>
                  <a:srgbClr val="EA5458"/>
                </a:solidFill>
                <a:latin typeface="+mj-lt"/>
                <a:cs typeface="Lucida Sans Unicode"/>
              </a:rPr>
              <a:t> </a:t>
            </a:r>
            <a:r>
              <a:rPr sz="5450" spc="-15" dirty="0">
                <a:solidFill>
                  <a:srgbClr val="EA5458"/>
                </a:solidFill>
                <a:latin typeface="+mj-lt"/>
                <a:cs typeface="Lucida Sans Unicode"/>
              </a:rPr>
              <a:t>D</a:t>
            </a:r>
            <a:r>
              <a:rPr sz="5450" spc="-20" dirty="0">
                <a:solidFill>
                  <a:srgbClr val="EA5458"/>
                </a:solidFill>
                <a:latin typeface="+mj-lt"/>
                <a:cs typeface="Lucida Sans Unicode"/>
              </a:rPr>
              <a:t>e</a:t>
            </a:r>
            <a:r>
              <a:rPr sz="5450" spc="260" dirty="0">
                <a:solidFill>
                  <a:srgbClr val="EA5458"/>
                </a:solidFill>
                <a:latin typeface="+mj-lt"/>
                <a:cs typeface="Lucida Sans Unicode"/>
              </a:rPr>
              <a:t>v</a:t>
            </a:r>
            <a:r>
              <a:rPr sz="5450" spc="-20" dirty="0">
                <a:solidFill>
                  <a:srgbClr val="EA5458"/>
                </a:solidFill>
                <a:latin typeface="+mj-lt"/>
                <a:cs typeface="Lucida Sans Unicode"/>
              </a:rPr>
              <a:t>e</a:t>
            </a:r>
            <a:r>
              <a:rPr sz="5450" spc="434" dirty="0">
                <a:solidFill>
                  <a:srgbClr val="EA5458"/>
                </a:solidFill>
                <a:latin typeface="+mj-lt"/>
                <a:cs typeface="Lucida Sans Unicode"/>
              </a:rPr>
              <a:t>l</a:t>
            </a:r>
            <a:r>
              <a:rPr sz="5450" spc="60" dirty="0">
                <a:solidFill>
                  <a:srgbClr val="EA5458"/>
                </a:solidFill>
                <a:latin typeface="+mj-lt"/>
                <a:cs typeface="Lucida Sans Unicode"/>
              </a:rPr>
              <a:t>o</a:t>
            </a:r>
            <a:r>
              <a:rPr sz="5450" spc="350" dirty="0">
                <a:solidFill>
                  <a:srgbClr val="EA5458"/>
                </a:solidFill>
                <a:latin typeface="+mj-lt"/>
                <a:cs typeface="Lucida Sans Unicode"/>
              </a:rPr>
              <a:t>p</a:t>
            </a:r>
            <a:r>
              <a:rPr sz="5450" spc="495" dirty="0">
                <a:solidFill>
                  <a:srgbClr val="EA5458"/>
                </a:solidFill>
                <a:latin typeface="+mj-lt"/>
                <a:cs typeface="Lucida Sans Unicode"/>
              </a:rPr>
              <a:t>m</a:t>
            </a:r>
            <a:r>
              <a:rPr sz="5450" spc="-20" dirty="0">
                <a:solidFill>
                  <a:srgbClr val="EA5458"/>
                </a:solidFill>
                <a:latin typeface="+mj-lt"/>
                <a:cs typeface="Lucida Sans Unicode"/>
              </a:rPr>
              <a:t>e</a:t>
            </a:r>
            <a:r>
              <a:rPr sz="5450" spc="305" dirty="0">
                <a:solidFill>
                  <a:srgbClr val="EA5458"/>
                </a:solidFill>
                <a:latin typeface="+mj-lt"/>
                <a:cs typeface="Lucida Sans Unicode"/>
              </a:rPr>
              <a:t>n</a:t>
            </a:r>
            <a:r>
              <a:rPr sz="5450" spc="215" dirty="0">
                <a:solidFill>
                  <a:srgbClr val="EA5458"/>
                </a:solidFill>
                <a:latin typeface="+mj-lt"/>
                <a:cs typeface="Lucida Sans Unicode"/>
              </a:rPr>
              <a:t>t</a:t>
            </a:r>
            <a:endParaRPr sz="5450" dirty="0">
              <a:latin typeface="+mj-lt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98551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/>
          <p:nvPr/>
        </p:nvSpPr>
        <p:spPr>
          <a:xfrm>
            <a:off x="1606550" y="3850318"/>
            <a:ext cx="12192000" cy="3054169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 indent="807085">
              <a:lnSpc>
                <a:spcPct val="101200"/>
              </a:lnSpc>
              <a:spcBef>
                <a:spcPts val="95"/>
              </a:spcBef>
            </a:pPr>
            <a:r>
              <a:rPr sz="2800" spc="55" dirty="0">
                <a:solidFill>
                  <a:srgbClr val="EA5458"/>
                </a:solidFill>
                <a:latin typeface="Trebuchet MS"/>
                <a:cs typeface="Trebuchet MS"/>
              </a:rPr>
              <a:t>Extreme</a:t>
            </a:r>
            <a:r>
              <a:rPr sz="2800" spc="-85" dirty="0">
                <a:solidFill>
                  <a:srgbClr val="EA5458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rgbClr val="EA5458"/>
                </a:solidFill>
                <a:latin typeface="Trebuchet MS"/>
                <a:cs typeface="Trebuchet MS"/>
              </a:rPr>
              <a:t>Programming</a:t>
            </a:r>
            <a:r>
              <a:rPr sz="2800" spc="-85" dirty="0">
                <a:solidFill>
                  <a:srgbClr val="EA5458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EA5458"/>
                </a:solidFill>
                <a:latin typeface="Trebuchet MS"/>
                <a:cs typeface="Trebuchet MS"/>
              </a:rPr>
              <a:t>(XP)</a:t>
            </a:r>
            <a:r>
              <a:rPr sz="2800" spc="-85" dirty="0">
                <a:solidFill>
                  <a:srgbClr val="EA5458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EA5458"/>
                </a:solidFill>
                <a:latin typeface="Trebuchet MS"/>
                <a:cs typeface="Trebuchet MS"/>
              </a:rPr>
              <a:t>is</a:t>
            </a:r>
            <a:r>
              <a:rPr sz="2800" spc="-85" dirty="0">
                <a:solidFill>
                  <a:srgbClr val="EA5458"/>
                </a:solidFill>
                <a:latin typeface="Trebuchet MS"/>
                <a:cs typeface="Trebuchet MS"/>
              </a:rPr>
              <a:t> </a:t>
            </a:r>
            <a:r>
              <a:rPr sz="2800" spc="85" dirty="0">
                <a:solidFill>
                  <a:srgbClr val="EA5458"/>
                </a:solidFill>
                <a:latin typeface="Trebuchet MS"/>
                <a:cs typeface="Trebuchet MS"/>
              </a:rPr>
              <a:t>a</a:t>
            </a:r>
            <a:r>
              <a:rPr sz="2800" spc="-80" dirty="0">
                <a:solidFill>
                  <a:srgbClr val="EA5458"/>
                </a:solidFill>
                <a:latin typeface="Trebuchet MS"/>
                <a:cs typeface="Trebuchet MS"/>
              </a:rPr>
              <a:t> </a:t>
            </a:r>
            <a:r>
              <a:rPr sz="2800" b="1" dirty="0">
                <a:solidFill>
                  <a:srgbClr val="EA5458"/>
                </a:solidFill>
                <a:latin typeface="Tahoma"/>
                <a:cs typeface="Tahoma"/>
              </a:rPr>
              <a:t>software </a:t>
            </a:r>
            <a:r>
              <a:rPr sz="2800" b="1" spc="-60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b="1" spc="15" dirty="0">
                <a:solidFill>
                  <a:srgbClr val="EA5458"/>
                </a:solidFill>
                <a:latin typeface="Tahoma"/>
                <a:cs typeface="Tahoma"/>
              </a:rPr>
              <a:t>development </a:t>
            </a:r>
            <a:r>
              <a:rPr sz="2800" spc="105" dirty="0">
                <a:solidFill>
                  <a:srgbClr val="EA5458"/>
                </a:solidFill>
                <a:latin typeface="Trebuchet MS"/>
                <a:cs typeface="Trebuchet MS"/>
              </a:rPr>
              <a:t>methodology </a:t>
            </a:r>
            <a:r>
              <a:rPr sz="2800" spc="25" dirty="0">
                <a:solidFill>
                  <a:srgbClr val="EA5458"/>
                </a:solidFill>
                <a:latin typeface="Trebuchet MS"/>
                <a:cs typeface="Trebuchet MS"/>
              </a:rPr>
              <a:t>that </a:t>
            </a:r>
            <a:r>
              <a:rPr sz="2800" spc="95" dirty="0">
                <a:solidFill>
                  <a:srgbClr val="EA5458"/>
                </a:solidFill>
                <a:latin typeface="Trebuchet MS"/>
                <a:cs typeface="Trebuchet MS"/>
              </a:rPr>
              <a:t>emphasizes </a:t>
            </a:r>
            <a:r>
              <a:rPr sz="2800" spc="100" dirty="0">
                <a:solidFill>
                  <a:srgbClr val="EA5458"/>
                </a:solidFill>
                <a:latin typeface="Trebuchet MS"/>
                <a:cs typeface="Trebuchet MS"/>
              </a:rPr>
              <a:t> </a:t>
            </a:r>
            <a:r>
              <a:rPr sz="2800" b="1" spc="20" dirty="0">
                <a:solidFill>
                  <a:srgbClr val="EA5458"/>
                </a:solidFill>
                <a:latin typeface="Tahoma"/>
                <a:cs typeface="Tahoma"/>
              </a:rPr>
              <a:t>customer </a:t>
            </a:r>
            <a:r>
              <a:rPr sz="2800" b="1" spc="-5" dirty="0">
                <a:solidFill>
                  <a:srgbClr val="EA5458"/>
                </a:solidFill>
                <a:latin typeface="Tahoma"/>
                <a:cs typeface="Tahoma"/>
              </a:rPr>
              <a:t>satisfaction</a:t>
            </a:r>
            <a:r>
              <a:rPr sz="2800" spc="-5" dirty="0">
                <a:solidFill>
                  <a:srgbClr val="EA5458"/>
                </a:solidFill>
                <a:latin typeface="Trebuchet MS"/>
                <a:cs typeface="Trebuchet MS"/>
              </a:rPr>
              <a:t>, </a:t>
            </a:r>
            <a:r>
              <a:rPr sz="2800" spc="-35" dirty="0">
                <a:solidFill>
                  <a:srgbClr val="EA5458"/>
                </a:solidFill>
                <a:latin typeface="Trebuchet MS"/>
                <a:cs typeface="Trebuchet MS"/>
              </a:rPr>
              <a:t>ﬂexibility, </a:t>
            </a:r>
            <a:r>
              <a:rPr sz="2800" spc="125" dirty="0">
                <a:solidFill>
                  <a:srgbClr val="EA5458"/>
                </a:solidFill>
                <a:latin typeface="Trebuchet MS"/>
                <a:cs typeface="Trebuchet MS"/>
              </a:rPr>
              <a:t>and </a:t>
            </a:r>
            <a:r>
              <a:rPr sz="2800" spc="130" dirty="0">
                <a:solidFill>
                  <a:srgbClr val="EA5458"/>
                </a:solidFill>
                <a:latin typeface="Trebuchet MS"/>
                <a:cs typeface="Trebuchet MS"/>
              </a:rPr>
              <a:t> </a:t>
            </a:r>
            <a:r>
              <a:rPr sz="2800" spc="95" dirty="0">
                <a:solidFill>
                  <a:srgbClr val="EA5458"/>
                </a:solidFill>
                <a:latin typeface="Trebuchet MS"/>
                <a:cs typeface="Trebuchet MS"/>
              </a:rPr>
              <a:t>continuous</a:t>
            </a:r>
            <a:r>
              <a:rPr sz="2800" spc="-90" dirty="0">
                <a:solidFill>
                  <a:srgbClr val="EA5458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EA5458"/>
                </a:solidFill>
                <a:latin typeface="Trebuchet MS"/>
                <a:cs typeface="Trebuchet MS"/>
              </a:rPr>
              <a:t>improvement.</a:t>
            </a:r>
            <a:r>
              <a:rPr sz="2800" spc="-85" dirty="0">
                <a:solidFill>
                  <a:srgbClr val="EA5458"/>
                </a:solidFill>
                <a:latin typeface="Trebuchet MS"/>
                <a:cs typeface="Trebuchet MS"/>
              </a:rPr>
              <a:t> </a:t>
            </a:r>
            <a:r>
              <a:rPr sz="2800" spc="30" dirty="0">
                <a:solidFill>
                  <a:srgbClr val="EA5458"/>
                </a:solidFill>
                <a:latin typeface="Trebuchet MS"/>
                <a:cs typeface="Trebuchet MS"/>
              </a:rPr>
              <a:t>It</a:t>
            </a:r>
            <a:r>
              <a:rPr sz="2800" spc="-85" dirty="0">
                <a:solidFill>
                  <a:srgbClr val="EA5458"/>
                </a:solidFill>
                <a:latin typeface="Trebuchet MS"/>
                <a:cs typeface="Trebuchet MS"/>
              </a:rPr>
              <a:t> </a:t>
            </a:r>
            <a:r>
              <a:rPr sz="2800" spc="105" dirty="0">
                <a:solidFill>
                  <a:srgbClr val="EA5458"/>
                </a:solidFill>
                <a:latin typeface="Trebuchet MS"/>
                <a:cs typeface="Trebuchet MS"/>
              </a:rPr>
              <a:t>promotes</a:t>
            </a:r>
            <a:r>
              <a:rPr sz="2800" spc="-85" dirty="0">
                <a:solidFill>
                  <a:srgbClr val="EA5458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EA5458"/>
                </a:solidFill>
                <a:latin typeface="Trebuchet MS"/>
                <a:cs typeface="Trebuchet MS"/>
              </a:rPr>
              <a:t>frequent </a:t>
            </a:r>
            <a:r>
              <a:rPr sz="2800" spc="-615" dirty="0">
                <a:solidFill>
                  <a:srgbClr val="EA5458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EA5458"/>
                </a:solidFill>
                <a:latin typeface="Trebuchet MS"/>
                <a:cs typeface="Trebuchet MS"/>
              </a:rPr>
              <a:t>releases </a:t>
            </a:r>
            <a:r>
              <a:rPr sz="2800" spc="55" dirty="0">
                <a:solidFill>
                  <a:srgbClr val="EA5458"/>
                </a:solidFill>
                <a:latin typeface="Trebuchet MS"/>
                <a:cs typeface="Trebuchet MS"/>
              </a:rPr>
              <a:t>in </a:t>
            </a:r>
            <a:r>
              <a:rPr sz="2800" spc="90" dirty="0">
                <a:solidFill>
                  <a:srgbClr val="EA5458"/>
                </a:solidFill>
                <a:latin typeface="Trebuchet MS"/>
                <a:cs typeface="Trebuchet MS"/>
              </a:rPr>
              <a:t>short </a:t>
            </a:r>
            <a:r>
              <a:rPr sz="2800" spc="75" dirty="0">
                <a:solidFill>
                  <a:srgbClr val="EA5458"/>
                </a:solidFill>
                <a:latin typeface="Trebuchet MS"/>
                <a:cs typeface="Trebuchet MS"/>
              </a:rPr>
              <a:t>development </a:t>
            </a:r>
            <a:r>
              <a:rPr sz="2800" spc="-15" dirty="0">
                <a:solidFill>
                  <a:srgbClr val="EA5458"/>
                </a:solidFill>
                <a:latin typeface="Trebuchet MS"/>
                <a:cs typeface="Trebuchet MS"/>
              </a:rPr>
              <a:t>cycles, </a:t>
            </a:r>
            <a:r>
              <a:rPr sz="2800" spc="70" dirty="0">
                <a:solidFill>
                  <a:srgbClr val="EA5458"/>
                </a:solidFill>
                <a:latin typeface="Trebuchet MS"/>
                <a:cs typeface="Trebuchet MS"/>
              </a:rPr>
              <a:t>which </a:t>
            </a:r>
            <a:r>
              <a:rPr sz="2800" spc="75" dirty="0">
                <a:solidFill>
                  <a:srgbClr val="EA5458"/>
                </a:solidFill>
                <a:latin typeface="Trebuchet MS"/>
                <a:cs typeface="Trebuchet MS"/>
              </a:rPr>
              <a:t> </a:t>
            </a:r>
            <a:r>
              <a:rPr sz="2800" spc="100" dirty="0">
                <a:solidFill>
                  <a:srgbClr val="EA5458"/>
                </a:solidFill>
                <a:latin typeface="Trebuchet MS"/>
                <a:cs typeface="Trebuchet MS"/>
              </a:rPr>
              <a:t>enhances </a:t>
            </a:r>
            <a:r>
              <a:rPr sz="2800" spc="30" dirty="0">
                <a:solidFill>
                  <a:srgbClr val="EA5458"/>
                </a:solidFill>
                <a:latin typeface="Trebuchet MS"/>
                <a:cs typeface="Trebuchet MS"/>
              </a:rPr>
              <a:t>productivity </a:t>
            </a:r>
            <a:r>
              <a:rPr sz="2800" spc="125" dirty="0">
                <a:solidFill>
                  <a:srgbClr val="EA5458"/>
                </a:solidFill>
                <a:latin typeface="Trebuchet MS"/>
                <a:cs typeface="Trebuchet MS"/>
              </a:rPr>
              <a:t>and </a:t>
            </a:r>
            <a:r>
              <a:rPr sz="2800" spc="105" dirty="0">
                <a:solidFill>
                  <a:srgbClr val="EA5458"/>
                </a:solidFill>
                <a:latin typeface="Trebuchet MS"/>
                <a:cs typeface="Trebuchet MS"/>
              </a:rPr>
              <a:t>encourages </a:t>
            </a:r>
            <a:r>
              <a:rPr sz="2800" spc="60" dirty="0">
                <a:solidFill>
                  <a:srgbClr val="EA5458"/>
                </a:solidFill>
                <a:latin typeface="Trebuchet MS"/>
                <a:cs typeface="Trebuchet MS"/>
              </a:rPr>
              <a:t>rapid </a:t>
            </a:r>
            <a:r>
              <a:rPr sz="2800" spc="65" dirty="0">
                <a:solidFill>
                  <a:srgbClr val="EA5458"/>
                </a:solidFill>
                <a:latin typeface="Trebuchet MS"/>
                <a:cs typeface="Trebuchet MS"/>
              </a:rPr>
              <a:t> </a:t>
            </a:r>
            <a:r>
              <a:rPr sz="2800" spc="25" dirty="0">
                <a:solidFill>
                  <a:srgbClr val="EA5458"/>
                </a:solidFill>
                <a:latin typeface="Trebuchet MS"/>
                <a:cs typeface="Trebuchet MS"/>
              </a:rPr>
              <a:t>feedback. </a:t>
            </a:r>
            <a:r>
              <a:rPr sz="2800" spc="55" dirty="0">
                <a:solidFill>
                  <a:srgbClr val="EA5458"/>
                </a:solidFill>
                <a:latin typeface="Trebuchet MS"/>
                <a:cs typeface="Trebuchet MS"/>
              </a:rPr>
              <a:t>This </a:t>
            </a:r>
            <a:r>
              <a:rPr sz="2800" spc="60" dirty="0">
                <a:solidFill>
                  <a:srgbClr val="EA5458"/>
                </a:solidFill>
                <a:latin typeface="Trebuchet MS"/>
                <a:cs typeface="Trebuchet MS"/>
              </a:rPr>
              <a:t>presentation </a:t>
            </a:r>
            <a:r>
              <a:rPr sz="2800" spc="-25" dirty="0">
                <a:solidFill>
                  <a:srgbClr val="EA5458"/>
                </a:solidFill>
                <a:latin typeface="Trebuchet MS"/>
                <a:cs typeface="Trebuchet MS"/>
              </a:rPr>
              <a:t>will </a:t>
            </a:r>
            <a:r>
              <a:rPr sz="2800" spc="50" dirty="0">
                <a:solidFill>
                  <a:srgbClr val="EA5458"/>
                </a:solidFill>
                <a:latin typeface="Trebuchet MS"/>
                <a:cs typeface="Trebuchet MS"/>
              </a:rPr>
              <a:t>explore </a:t>
            </a:r>
            <a:r>
              <a:rPr sz="2800" spc="65" dirty="0">
                <a:solidFill>
                  <a:srgbClr val="EA5458"/>
                </a:solidFill>
                <a:latin typeface="Trebuchet MS"/>
                <a:cs typeface="Trebuchet MS"/>
              </a:rPr>
              <a:t>best </a:t>
            </a:r>
            <a:r>
              <a:rPr sz="2800" spc="70" dirty="0">
                <a:solidFill>
                  <a:srgbClr val="EA5458"/>
                </a:solidFill>
                <a:latin typeface="Trebuchet MS"/>
                <a:cs typeface="Trebuchet MS"/>
              </a:rPr>
              <a:t> </a:t>
            </a:r>
            <a:r>
              <a:rPr sz="2800" spc="30" dirty="0">
                <a:solidFill>
                  <a:srgbClr val="EA5458"/>
                </a:solidFill>
                <a:latin typeface="Trebuchet MS"/>
                <a:cs typeface="Trebuchet MS"/>
              </a:rPr>
              <a:t>practices</a:t>
            </a:r>
            <a:r>
              <a:rPr sz="2800" spc="-90" dirty="0">
                <a:solidFill>
                  <a:srgbClr val="EA5458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rgbClr val="EA5458"/>
                </a:solidFill>
                <a:latin typeface="Trebuchet MS"/>
                <a:cs typeface="Trebuchet MS"/>
              </a:rPr>
              <a:t>and</a:t>
            </a:r>
            <a:r>
              <a:rPr sz="2800" spc="-90" dirty="0">
                <a:solidFill>
                  <a:srgbClr val="EA5458"/>
                </a:solidFill>
                <a:latin typeface="Trebuchet MS"/>
                <a:cs typeface="Trebuchet MS"/>
              </a:rPr>
              <a:t> </a:t>
            </a:r>
            <a:r>
              <a:rPr sz="2800" spc="100" dirty="0">
                <a:solidFill>
                  <a:srgbClr val="EA5458"/>
                </a:solidFill>
                <a:latin typeface="Trebuchet MS"/>
                <a:cs typeface="Trebuchet MS"/>
              </a:rPr>
              <a:t>methodologies</a:t>
            </a:r>
            <a:r>
              <a:rPr sz="2800" spc="-90" dirty="0">
                <a:solidFill>
                  <a:srgbClr val="EA5458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EA5458"/>
                </a:solidFill>
                <a:latin typeface="Trebuchet MS"/>
                <a:cs typeface="Trebuchet MS"/>
              </a:rPr>
              <a:t>essential</a:t>
            </a:r>
            <a:r>
              <a:rPr sz="2800" spc="-90" dirty="0">
                <a:solidFill>
                  <a:srgbClr val="EA5458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EA5458"/>
                </a:solidFill>
                <a:latin typeface="Trebuchet MS"/>
                <a:cs typeface="Trebuchet MS"/>
              </a:rPr>
              <a:t>for</a:t>
            </a:r>
            <a:endParaRPr sz="2800" dirty="0">
              <a:latin typeface="Trebuchet MS"/>
              <a:cs typeface="Trebuchet MS"/>
            </a:endParaRPr>
          </a:p>
          <a:p>
            <a:pPr marR="5080">
              <a:lnSpc>
                <a:spcPct val="100000"/>
              </a:lnSpc>
              <a:spcBef>
                <a:spcPts val="30"/>
              </a:spcBef>
            </a:pPr>
            <a:r>
              <a:rPr sz="2800" spc="85" dirty="0">
                <a:solidFill>
                  <a:srgbClr val="EA5458"/>
                </a:solidFill>
                <a:latin typeface="Trebuchet MS"/>
                <a:cs typeface="Trebuchet MS"/>
              </a:rPr>
              <a:t>implementing</a:t>
            </a:r>
            <a:r>
              <a:rPr sz="2800" spc="-105" dirty="0">
                <a:solidFill>
                  <a:srgbClr val="EA5458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EA5458"/>
                </a:solidFill>
                <a:latin typeface="Trebuchet MS"/>
                <a:cs typeface="Trebuchet MS"/>
              </a:rPr>
              <a:t>XP</a:t>
            </a:r>
            <a:r>
              <a:rPr sz="2800" spc="-110" dirty="0">
                <a:solidFill>
                  <a:srgbClr val="EA5458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EA5458"/>
                </a:solidFill>
                <a:latin typeface="Trebuchet MS"/>
                <a:cs typeface="Trebuchet MS"/>
              </a:rPr>
              <a:t>eﬀectively.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>
              <a:lnSpc>
                <a:spcPts val="3465"/>
              </a:lnSpc>
              <a:spcBef>
                <a:spcPts val="125"/>
              </a:spcBef>
            </a:pPr>
            <a:r>
              <a:rPr lang="en-US" sz="3600" spc="-615" dirty="0"/>
              <a:t>I n t r o d u c t </a:t>
            </a:r>
            <a:r>
              <a:rPr lang="en-US" sz="3600" spc="-615" dirty="0" err="1"/>
              <a:t>i</a:t>
            </a:r>
            <a:r>
              <a:rPr lang="en-US" sz="3600" spc="-615" dirty="0"/>
              <a:t> o n</a:t>
            </a:r>
            <a:endParaRPr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79878" y="2791434"/>
            <a:ext cx="105029" cy="1007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81275" y="2256472"/>
            <a:ext cx="100076" cy="1015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79116" y="1722958"/>
            <a:ext cx="104394" cy="100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79116" y="1188720"/>
            <a:ext cx="104394" cy="1007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281275" y="653758"/>
            <a:ext cx="100076" cy="100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838551" y="2791434"/>
            <a:ext cx="105791" cy="9808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839947" y="2256472"/>
            <a:ext cx="100076" cy="10071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839947" y="1722958"/>
            <a:ext cx="100076" cy="10001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839947" y="653758"/>
            <a:ext cx="100076" cy="10072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839947" y="1188720"/>
            <a:ext cx="100076" cy="9972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400144" y="2791434"/>
            <a:ext cx="105791" cy="10119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399383" y="2256472"/>
            <a:ext cx="100838" cy="10071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399383" y="1722958"/>
            <a:ext cx="100838" cy="10001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399383" y="1189431"/>
            <a:ext cx="100838" cy="994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399383" y="653758"/>
            <a:ext cx="100838" cy="10072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961739" y="2791434"/>
            <a:ext cx="105791" cy="9808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960977" y="2256472"/>
            <a:ext cx="100076" cy="10071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960977" y="1722958"/>
            <a:ext cx="100076" cy="10001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960977" y="653758"/>
            <a:ext cx="100076" cy="10072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6960977" y="1189431"/>
            <a:ext cx="100076" cy="9931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521173" y="2791434"/>
            <a:ext cx="101090" cy="10063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521173" y="2256472"/>
            <a:ext cx="100838" cy="10071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7521173" y="1722958"/>
            <a:ext cx="100838" cy="10001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7521173" y="1189431"/>
            <a:ext cx="100838" cy="9941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7521173" y="653758"/>
            <a:ext cx="100838" cy="100723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139950" y="3625850"/>
            <a:ext cx="11758105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</a:pPr>
            <a:r>
              <a:rPr sz="2800" spc="100" dirty="0">
                <a:solidFill>
                  <a:srgbClr val="FF0000"/>
                </a:solidFill>
                <a:latin typeface="Trebuchet MS"/>
                <a:cs typeface="Trebuchet MS"/>
              </a:rPr>
              <a:t>XP </a:t>
            </a:r>
            <a:r>
              <a:rPr sz="2800" spc="60" dirty="0">
                <a:solidFill>
                  <a:srgbClr val="FF0000"/>
                </a:solidFill>
                <a:latin typeface="Trebuchet MS"/>
                <a:cs typeface="Trebuchet MS"/>
              </a:rPr>
              <a:t>is </a:t>
            </a:r>
            <a:r>
              <a:rPr sz="2800" spc="10" dirty="0">
                <a:solidFill>
                  <a:srgbClr val="FF0000"/>
                </a:solidFill>
                <a:latin typeface="Trebuchet MS"/>
                <a:cs typeface="Trebuchet MS"/>
              </a:rPr>
              <a:t>built </a:t>
            </a:r>
            <a:r>
              <a:rPr sz="2800" spc="190" dirty="0">
                <a:solidFill>
                  <a:srgbClr val="FF0000"/>
                </a:solidFill>
                <a:latin typeface="Trebuchet MS"/>
                <a:cs typeface="Trebuchet MS"/>
              </a:rPr>
              <a:t>on </a:t>
            </a:r>
            <a:r>
              <a:rPr sz="2800" spc="50" dirty="0">
                <a:solidFill>
                  <a:srgbClr val="FF0000"/>
                </a:solidFill>
                <a:latin typeface="Trebuchet MS"/>
                <a:cs typeface="Trebuchet MS"/>
              </a:rPr>
              <a:t>ﬁve </a:t>
            </a:r>
            <a:r>
              <a:rPr sz="2800" spc="45" dirty="0">
                <a:solidFill>
                  <a:srgbClr val="FF0000"/>
                </a:solidFill>
                <a:latin typeface="Trebuchet MS"/>
                <a:cs typeface="Trebuchet MS"/>
              </a:rPr>
              <a:t>core </a:t>
            </a:r>
            <a:r>
              <a:rPr sz="2800" b="1" spc="-50" dirty="0">
                <a:solidFill>
                  <a:srgbClr val="FF0000"/>
                </a:solidFill>
                <a:latin typeface="Tahoma"/>
                <a:cs typeface="Tahoma"/>
              </a:rPr>
              <a:t>values</a:t>
            </a:r>
            <a:r>
              <a:rPr sz="2800" spc="-50" dirty="0">
                <a:solidFill>
                  <a:srgbClr val="FF0000"/>
                </a:solidFill>
                <a:latin typeface="Trebuchet MS"/>
                <a:cs typeface="Trebuchet MS"/>
              </a:rPr>
              <a:t>: </a:t>
            </a:r>
            <a:r>
              <a:rPr sz="2800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Communication</a:t>
            </a:r>
            <a:r>
              <a:rPr sz="2800" spc="-5" dirty="0">
                <a:solidFill>
                  <a:srgbClr val="FF0000"/>
                </a:solidFill>
                <a:latin typeface="Trebuchet MS"/>
                <a:cs typeface="Trebuchet MS"/>
              </a:rPr>
              <a:t>, </a:t>
            </a:r>
            <a:r>
              <a:rPr sz="2800" b="1" spc="-40" dirty="0">
                <a:solidFill>
                  <a:srgbClr val="FF0000"/>
                </a:solidFill>
                <a:latin typeface="Tahoma"/>
                <a:cs typeface="Tahoma"/>
              </a:rPr>
              <a:t>Simplicity</a:t>
            </a:r>
            <a:r>
              <a:rPr sz="2800" spc="-40" dirty="0">
                <a:solidFill>
                  <a:srgbClr val="FF0000"/>
                </a:solidFill>
                <a:latin typeface="Trebuchet MS"/>
                <a:cs typeface="Trebuchet MS"/>
              </a:rPr>
              <a:t>, </a:t>
            </a:r>
            <a:r>
              <a:rPr sz="280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b="1" spc="-45" dirty="0">
                <a:solidFill>
                  <a:srgbClr val="FF0000"/>
                </a:solidFill>
                <a:latin typeface="Tahoma"/>
                <a:cs typeface="Tahoma"/>
              </a:rPr>
              <a:t>Feedback</a:t>
            </a:r>
            <a:r>
              <a:rPr sz="2800" spc="-45" dirty="0">
                <a:solidFill>
                  <a:srgbClr val="FF0000"/>
                </a:solidFill>
                <a:latin typeface="Trebuchet MS"/>
                <a:cs typeface="Trebuchet MS"/>
              </a:rPr>
              <a:t>, </a:t>
            </a:r>
            <a:r>
              <a:rPr sz="2800" b="1" spc="-45" dirty="0">
                <a:solidFill>
                  <a:srgbClr val="FF0000"/>
                </a:solidFill>
                <a:latin typeface="Tahoma"/>
                <a:cs typeface="Tahoma"/>
              </a:rPr>
              <a:t>Courage</a:t>
            </a:r>
            <a:r>
              <a:rPr sz="2800" spc="-45" dirty="0">
                <a:solidFill>
                  <a:srgbClr val="FF0000"/>
                </a:solidFill>
                <a:latin typeface="Trebuchet MS"/>
                <a:cs typeface="Trebuchet MS"/>
              </a:rPr>
              <a:t>, </a:t>
            </a:r>
            <a:r>
              <a:rPr sz="2800" spc="150" dirty="0">
                <a:solidFill>
                  <a:srgbClr val="FF0000"/>
                </a:solidFill>
                <a:latin typeface="Trebuchet MS"/>
                <a:cs typeface="Trebuchet MS"/>
              </a:rPr>
              <a:t>and </a:t>
            </a:r>
            <a:r>
              <a:rPr sz="2800" b="1" spc="-70" dirty="0">
                <a:solidFill>
                  <a:srgbClr val="FF0000"/>
                </a:solidFill>
                <a:latin typeface="Tahoma"/>
                <a:cs typeface="Tahoma"/>
              </a:rPr>
              <a:t>Respect</a:t>
            </a:r>
            <a:r>
              <a:rPr sz="2800" spc="-70" dirty="0">
                <a:solidFill>
                  <a:srgbClr val="FF0000"/>
                </a:solidFill>
                <a:latin typeface="Trebuchet MS"/>
                <a:cs typeface="Trebuchet MS"/>
              </a:rPr>
              <a:t>. </a:t>
            </a:r>
            <a:r>
              <a:rPr sz="2800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FF0000"/>
                </a:solidFill>
                <a:latin typeface="Trebuchet MS"/>
                <a:cs typeface="Trebuchet MS"/>
              </a:rPr>
              <a:t>These values </a:t>
            </a:r>
            <a:r>
              <a:rPr sz="2800" spc="50" dirty="0">
                <a:solidFill>
                  <a:srgbClr val="FF0000"/>
                </a:solidFill>
                <a:latin typeface="Trebuchet MS"/>
                <a:cs typeface="Trebuchet MS"/>
              </a:rPr>
              <a:t>foster </a:t>
            </a:r>
            <a:r>
              <a:rPr sz="2800" spc="95" dirty="0">
                <a:solidFill>
                  <a:srgbClr val="FF0000"/>
                </a:solidFill>
                <a:latin typeface="Trebuchet MS"/>
                <a:cs typeface="Trebuchet MS"/>
              </a:rPr>
              <a:t>a </a:t>
            </a:r>
            <a:r>
              <a:rPr sz="2800" spc="25" dirty="0">
                <a:solidFill>
                  <a:srgbClr val="FF0000"/>
                </a:solidFill>
                <a:latin typeface="Trebuchet MS"/>
                <a:cs typeface="Trebuchet MS"/>
              </a:rPr>
              <a:t>collaborative </a:t>
            </a:r>
            <a:r>
              <a:rPr sz="2800" spc="-8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FF0000"/>
                </a:solidFill>
                <a:latin typeface="Trebuchet MS"/>
                <a:cs typeface="Trebuchet MS"/>
              </a:rPr>
              <a:t>environment</a:t>
            </a:r>
            <a:r>
              <a:rPr sz="2800" spc="-1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FF0000"/>
                </a:solidFill>
                <a:latin typeface="Trebuchet MS"/>
                <a:cs typeface="Trebuchet MS"/>
              </a:rPr>
              <a:t>where</a:t>
            </a:r>
            <a:r>
              <a:rPr sz="2800" spc="-1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FF0000"/>
                </a:solidFill>
                <a:latin typeface="Trebuchet MS"/>
                <a:cs typeface="Trebuchet MS"/>
              </a:rPr>
              <a:t>team</a:t>
            </a:r>
            <a:r>
              <a:rPr sz="2800" spc="-1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155" dirty="0">
                <a:solidFill>
                  <a:srgbClr val="FF0000"/>
                </a:solidFill>
                <a:latin typeface="Trebuchet MS"/>
                <a:cs typeface="Trebuchet MS"/>
              </a:rPr>
              <a:t>members </a:t>
            </a:r>
            <a:r>
              <a:rPr sz="2800" spc="-8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FF0000"/>
                </a:solidFill>
                <a:latin typeface="Trebuchet MS"/>
                <a:cs typeface="Trebuchet MS"/>
              </a:rPr>
              <a:t>can </a:t>
            </a:r>
            <a:r>
              <a:rPr sz="2800" spc="110" dirty="0">
                <a:solidFill>
                  <a:srgbClr val="FF0000"/>
                </a:solidFill>
                <a:latin typeface="Trebuchet MS"/>
                <a:cs typeface="Trebuchet MS"/>
              </a:rPr>
              <a:t>share </a:t>
            </a:r>
            <a:r>
              <a:rPr sz="2800" spc="85" dirty="0">
                <a:solidFill>
                  <a:srgbClr val="FF0000"/>
                </a:solidFill>
                <a:latin typeface="Trebuchet MS"/>
                <a:cs typeface="Trebuchet MS"/>
              </a:rPr>
              <a:t>ideas </a:t>
            </a:r>
            <a:r>
              <a:rPr sz="2800" spc="150" dirty="0">
                <a:solidFill>
                  <a:srgbClr val="FF0000"/>
                </a:solidFill>
                <a:latin typeface="Trebuchet MS"/>
                <a:cs typeface="Trebuchet MS"/>
              </a:rPr>
              <a:t>and </a:t>
            </a:r>
            <a:r>
              <a:rPr sz="2800" spc="50" dirty="0">
                <a:solidFill>
                  <a:srgbClr val="FF0000"/>
                </a:solidFill>
                <a:latin typeface="Trebuchet MS"/>
                <a:cs typeface="Trebuchet MS"/>
              </a:rPr>
              <a:t>challenges, </a:t>
            </a:r>
            <a:r>
              <a:rPr sz="2800" spc="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140" dirty="0">
                <a:solidFill>
                  <a:srgbClr val="FF0000"/>
                </a:solidFill>
                <a:latin typeface="Trebuchet MS"/>
                <a:cs typeface="Trebuchet MS"/>
              </a:rPr>
              <a:t>ensuring </a:t>
            </a:r>
            <a:r>
              <a:rPr sz="2800" spc="20" dirty="0">
                <a:solidFill>
                  <a:srgbClr val="FF0000"/>
                </a:solidFill>
                <a:latin typeface="Trebuchet MS"/>
                <a:cs typeface="Trebuchet MS"/>
              </a:rPr>
              <a:t>that </a:t>
            </a:r>
            <a:r>
              <a:rPr sz="2800" spc="45" dirty="0">
                <a:solidFill>
                  <a:srgbClr val="FF0000"/>
                </a:solidFill>
                <a:latin typeface="Trebuchet MS"/>
                <a:cs typeface="Trebuchet MS"/>
              </a:rPr>
              <a:t>the </a:t>
            </a:r>
            <a:r>
              <a:rPr sz="2800" spc="80" dirty="0">
                <a:solidFill>
                  <a:srgbClr val="FF0000"/>
                </a:solidFill>
                <a:latin typeface="Trebuchet MS"/>
                <a:cs typeface="Trebuchet MS"/>
              </a:rPr>
              <a:t>development </a:t>
            </a:r>
            <a:r>
              <a:rPr sz="2800" spc="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105" dirty="0">
                <a:solidFill>
                  <a:srgbClr val="FF0000"/>
                </a:solidFill>
                <a:latin typeface="Trebuchet MS"/>
                <a:cs typeface="Trebuchet MS"/>
              </a:rPr>
              <a:t>process </a:t>
            </a:r>
            <a:r>
              <a:rPr sz="2800" spc="60" dirty="0">
                <a:solidFill>
                  <a:srgbClr val="FF0000"/>
                </a:solidFill>
                <a:latin typeface="Trebuchet MS"/>
                <a:cs typeface="Trebuchet MS"/>
              </a:rPr>
              <a:t>is </a:t>
            </a:r>
            <a:r>
              <a:rPr sz="2800" spc="105" dirty="0">
                <a:solidFill>
                  <a:srgbClr val="FF0000"/>
                </a:solidFill>
                <a:latin typeface="Trebuchet MS"/>
                <a:cs typeface="Trebuchet MS"/>
              </a:rPr>
              <a:t>both </a:t>
            </a:r>
            <a:r>
              <a:rPr sz="2800" spc="25" dirty="0">
                <a:solidFill>
                  <a:srgbClr val="FF0000"/>
                </a:solidFill>
                <a:latin typeface="Trebuchet MS"/>
                <a:cs typeface="Trebuchet MS"/>
              </a:rPr>
              <a:t>eﬃcient </a:t>
            </a:r>
            <a:r>
              <a:rPr sz="2800" spc="150" dirty="0">
                <a:solidFill>
                  <a:srgbClr val="FF0000"/>
                </a:solidFill>
                <a:latin typeface="Trebuchet MS"/>
                <a:cs typeface="Trebuchet MS"/>
              </a:rPr>
              <a:t>and </a:t>
            </a:r>
            <a:r>
              <a:rPr sz="2800" spc="1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100" dirty="0">
                <a:solidFill>
                  <a:srgbClr val="FF0000"/>
                </a:solidFill>
                <a:latin typeface="Trebuchet MS"/>
                <a:cs typeface="Trebuchet MS"/>
              </a:rPr>
              <a:t>responsive</a:t>
            </a:r>
            <a:r>
              <a:rPr sz="2800" spc="-1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r>
              <a:rPr sz="2800" spc="-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FF0000"/>
                </a:solidFill>
                <a:latin typeface="Trebuchet MS"/>
                <a:cs typeface="Trebuchet MS"/>
              </a:rPr>
              <a:t>change.</a:t>
            </a:r>
            <a:endParaRPr sz="280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Core Values of Xtreme Programming</a:t>
            </a:r>
            <a:endParaRPr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065D-758B-3D5F-806E-38C8EAA8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pc="285" dirty="0"/>
              <a:t>K</a:t>
            </a:r>
            <a:r>
              <a:rPr lang="en-US" sz="3600" spc="-15" dirty="0"/>
              <a:t>e</a:t>
            </a:r>
            <a:r>
              <a:rPr lang="en-US" sz="3600" spc="610" dirty="0"/>
              <a:t>y</a:t>
            </a:r>
            <a:r>
              <a:rPr lang="en-US" sz="3600" spc="-555" dirty="0"/>
              <a:t> </a:t>
            </a:r>
            <a:r>
              <a:rPr lang="en-US" sz="3600" spc="395" dirty="0"/>
              <a:t>Practices</a:t>
            </a:r>
            <a:r>
              <a:rPr lang="en-US" sz="3600" spc="-555" dirty="0"/>
              <a:t>  </a:t>
            </a:r>
            <a:r>
              <a:rPr lang="en-US" sz="3600" spc="15" dirty="0"/>
              <a:t>o</a:t>
            </a:r>
            <a:r>
              <a:rPr lang="en-US" sz="3600" spc="90" dirty="0"/>
              <a:t>f</a:t>
            </a:r>
            <a:r>
              <a:rPr lang="en-US" sz="3600" spc="-555" dirty="0"/>
              <a:t>  </a:t>
            </a:r>
            <a:r>
              <a:rPr lang="en-US" sz="3600" spc="20" dirty="0"/>
              <a:t>X</a:t>
            </a:r>
            <a:r>
              <a:rPr lang="en-US" sz="3600" spc="400" dirty="0"/>
              <a:t>P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EAAC5-9B6B-2EF9-3E57-D97AC9A95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55" dirty="0">
                <a:solidFill>
                  <a:srgbClr val="FF0000"/>
                </a:solidFill>
              </a:rPr>
              <a:t>Extreme </a:t>
            </a:r>
            <a:r>
              <a:rPr lang="en-US" spc="155" dirty="0">
                <a:solidFill>
                  <a:srgbClr val="FF0000"/>
                </a:solidFill>
              </a:rPr>
              <a:t>Programming </a:t>
            </a:r>
            <a:r>
              <a:rPr lang="en-US" spc="70" dirty="0">
                <a:solidFill>
                  <a:srgbClr val="FF0000"/>
                </a:solidFill>
              </a:rPr>
              <a:t>includes </a:t>
            </a:r>
            <a:r>
              <a:rPr lang="en-US" spc="35" dirty="0">
                <a:solidFill>
                  <a:srgbClr val="FF0000"/>
                </a:solidFill>
              </a:rPr>
              <a:t>key </a:t>
            </a:r>
            <a:r>
              <a:rPr lang="en-US" b="1" spc="-10" dirty="0">
                <a:solidFill>
                  <a:srgbClr val="FF0000"/>
                </a:solidFill>
                <a:latin typeface="Tahoma"/>
                <a:cs typeface="Tahoma"/>
              </a:rPr>
              <a:t>practices </a:t>
            </a:r>
            <a:r>
              <a:rPr lang="en-US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pc="135" dirty="0">
                <a:solidFill>
                  <a:srgbClr val="FF0000"/>
                </a:solidFill>
              </a:rPr>
              <a:t>such </a:t>
            </a:r>
            <a:r>
              <a:rPr lang="en-US" spc="150" dirty="0">
                <a:solidFill>
                  <a:srgbClr val="FF0000"/>
                </a:solidFill>
              </a:rPr>
              <a:t>as </a:t>
            </a:r>
            <a:r>
              <a:rPr lang="en-US" b="1" spc="-5" dirty="0">
                <a:solidFill>
                  <a:srgbClr val="FF0000"/>
                </a:solidFill>
                <a:latin typeface="Tahoma"/>
                <a:cs typeface="Tahoma"/>
              </a:rPr>
              <a:t>Pair </a:t>
            </a:r>
            <a:r>
              <a:rPr lang="en-US" b="1" spc="-15" dirty="0">
                <a:solidFill>
                  <a:srgbClr val="FF0000"/>
                </a:solidFill>
                <a:latin typeface="Tahoma"/>
                <a:cs typeface="Tahoma"/>
              </a:rPr>
              <a:t>Programming</a:t>
            </a:r>
            <a:r>
              <a:rPr lang="en-US" spc="-15" dirty="0">
                <a:solidFill>
                  <a:srgbClr val="FF0000"/>
                </a:solidFill>
              </a:rPr>
              <a:t>, </a:t>
            </a:r>
            <a:r>
              <a:rPr lang="en-US" sz="2800" b="1" spc="-60" dirty="0">
                <a:solidFill>
                  <a:srgbClr val="FF0000"/>
                </a:solidFill>
                <a:latin typeface="Tahoma"/>
                <a:cs typeface="Tahoma"/>
              </a:rPr>
              <a:t>Test-Driven </a:t>
            </a:r>
            <a:r>
              <a:rPr lang="en-US" sz="2800" b="1" spc="-55" dirty="0">
                <a:solidFill>
                  <a:srgbClr val="FF0000"/>
                </a:solidFill>
                <a:latin typeface="Tahoma"/>
                <a:cs typeface="Tahoma"/>
              </a:rPr>
              <a:t> D</a:t>
            </a:r>
            <a:r>
              <a:rPr lang="en-US" sz="2800" b="1" spc="-7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lang="en-US" sz="2800" b="1" spc="-35" dirty="0">
                <a:solidFill>
                  <a:srgbClr val="FF0000"/>
                </a:solidFill>
                <a:latin typeface="Tahoma"/>
                <a:cs typeface="Tahoma"/>
              </a:rPr>
              <a:t>v</a:t>
            </a:r>
            <a:r>
              <a:rPr lang="en-US" sz="2800" b="1" spc="-1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lang="en-US" sz="2800" b="1" dirty="0">
                <a:solidFill>
                  <a:srgbClr val="FF0000"/>
                </a:solidFill>
                <a:latin typeface="Tahoma"/>
                <a:cs typeface="Tahoma"/>
              </a:rPr>
              <a:t>lo</a:t>
            </a:r>
            <a:r>
              <a:rPr lang="en-US" sz="2800" b="1" spc="5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lang="en-US" sz="2800" b="1" spc="70" dirty="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lang="en-US" sz="2800" b="1" spc="-1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lang="en-US" sz="2800" b="1" spc="40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lang="en-US" sz="2800" b="1" spc="5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lang="en-US" sz="2800" b="1" spc="-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800" b="1" spc="-33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lang="en-US" sz="2800" b="1" spc="-10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lang="en-US" sz="2800" b="1" spc="-55" dirty="0">
                <a:solidFill>
                  <a:srgbClr val="FF0000"/>
                </a:solidFill>
                <a:latin typeface="Tahoma"/>
                <a:cs typeface="Tahoma"/>
              </a:rPr>
              <a:t>DD</a:t>
            </a:r>
            <a:r>
              <a:rPr lang="en-US" sz="2800" b="1" spc="-3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lang="en-US" sz="2800" spc="-280" dirty="0">
                <a:solidFill>
                  <a:srgbClr val="FF0000"/>
                </a:solidFill>
              </a:rPr>
              <a:t>,</a:t>
            </a:r>
            <a:r>
              <a:rPr lang="en-US" sz="2800" spc="-120" dirty="0">
                <a:solidFill>
                  <a:srgbClr val="FF0000"/>
                </a:solidFill>
              </a:rPr>
              <a:t> </a:t>
            </a:r>
            <a:r>
              <a:rPr lang="en-US" sz="2800" spc="90" dirty="0">
                <a:solidFill>
                  <a:srgbClr val="FF0000"/>
                </a:solidFill>
              </a:rPr>
              <a:t>a</a:t>
            </a:r>
            <a:r>
              <a:rPr lang="en-US" sz="2800" spc="195" dirty="0">
                <a:solidFill>
                  <a:srgbClr val="FF0000"/>
                </a:solidFill>
              </a:rPr>
              <a:t>n</a:t>
            </a:r>
            <a:r>
              <a:rPr lang="en-US" sz="2800" spc="160" dirty="0">
                <a:solidFill>
                  <a:srgbClr val="FF0000"/>
                </a:solidFill>
              </a:rPr>
              <a:t>d</a:t>
            </a:r>
            <a:r>
              <a:rPr lang="en-US" sz="2800" spc="-120" dirty="0">
                <a:solidFill>
                  <a:srgbClr val="FF0000"/>
                </a:solidFill>
              </a:rPr>
              <a:t> </a:t>
            </a:r>
            <a:r>
              <a:rPr lang="en-US" sz="2800" b="1" spc="-95" dirty="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lang="en-US" sz="2800" b="1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lang="en-US" sz="2800" b="1" spc="40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lang="en-US" sz="2800" b="1" spc="45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lang="en-US" sz="2800" b="1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lang="en-US" sz="2800" b="1" spc="40" dirty="0">
                <a:solidFill>
                  <a:srgbClr val="FF0000"/>
                </a:solidFill>
                <a:latin typeface="Tahoma"/>
                <a:cs typeface="Tahoma"/>
              </a:rPr>
              <a:t>nu</a:t>
            </a:r>
            <a:r>
              <a:rPr lang="en-US" sz="2800" b="1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lang="en-US" sz="2800" b="1" spc="40" dirty="0">
                <a:solidFill>
                  <a:srgbClr val="FF0000"/>
                </a:solidFill>
                <a:latin typeface="Tahoma"/>
                <a:cs typeface="Tahoma"/>
              </a:rPr>
              <a:t>u</a:t>
            </a:r>
            <a:r>
              <a:rPr lang="en-US" sz="2800" b="1" spc="-40" dirty="0">
                <a:solidFill>
                  <a:srgbClr val="FF0000"/>
                </a:solidFill>
                <a:latin typeface="Tahoma"/>
                <a:cs typeface="Tahoma"/>
              </a:rPr>
              <a:t>s  </a:t>
            </a:r>
            <a:r>
              <a:rPr lang="en-US" sz="2800" b="1" spc="-30" dirty="0">
                <a:solidFill>
                  <a:srgbClr val="FF0000"/>
                </a:solidFill>
                <a:latin typeface="Tahoma"/>
                <a:cs typeface="Tahoma"/>
              </a:rPr>
              <a:t>Integration</a:t>
            </a:r>
            <a:r>
              <a:rPr lang="en-US" sz="2800" spc="-30" dirty="0">
                <a:solidFill>
                  <a:srgbClr val="FF0000"/>
                </a:solidFill>
              </a:rPr>
              <a:t>. </a:t>
            </a:r>
            <a:r>
              <a:rPr lang="en-US" sz="2800" spc="80" dirty="0">
                <a:solidFill>
                  <a:srgbClr val="FF0000"/>
                </a:solidFill>
              </a:rPr>
              <a:t>These </a:t>
            </a:r>
            <a:r>
              <a:rPr lang="en-US" sz="2800" spc="25" dirty="0">
                <a:solidFill>
                  <a:srgbClr val="FF0000"/>
                </a:solidFill>
              </a:rPr>
              <a:t>practices </a:t>
            </a:r>
            <a:r>
              <a:rPr lang="en-US" sz="2800" spc="70" dirty="0">
                <a:solidFill>
                  <a:srgbClr val="FF0000"/>
                </a:solidFill>
              </a:rPr>
              <a:t>help </a:t>
            </a:r>
            <a:r>
              <a:rPr lang="en-US" sz="2800" spc="75" dirty="0">
                <a:solidFill>
                  <a:srgbClr val="FF0000"/>
                </a:solidFill>
              </a:rPr>
              <a:t>maintain </a:t>
            </a:r>
            <a:r>
              <a:rPr lang="en-US" sz="2800" spc="155" dirty="0">
                <a:solidFill>
                  <a:srgbClr val="FF0000"/>
                </a:solidFill>
              </a:rPr>
              <a:t>high </a:t>
            </a:r>
            <a:r>
              <a:rPr lang="en-US" sz="2800" spc="-830" dirty="0">
                <a:solidFill>
                  <a:srgbClr val="FF0000"/>
                </a:solidFill>
              </a:rPr>
              <a:t> </a:t>
            </a:r>
            <a:r>
              <a:rPr lang="en-US" sz="2800" spc="85" dirty="0">
                <a:solidFill>
                  <a:srgbClr val="FF0000"/>
                </a:solidFill>
              </a:rPr>
              <a:t>code</a:t>
            </a:r>
            <a:r>
              <a:rPr lang="en-US" sz="2800" spc="-120" dirty="0">
                <a:solidFill>
                  <a:srgbClr val="FF0000"/>
                </a:solidFill>
              </a:rPr>
              <a:t> </a:t>
            </a:r>
            <a:r>
              <a:rPr lang="en-US" sz="2800" spc="25" dirty="0">
                <a:solidFill>
                  <a:srgbClr val="FF0000"/>
                </a:solidFill>
              </a:rPr>
              <a:t>quality</a:t>
            </a:r>
            <a:r>
              <a:rPr lang="en-US" sz="2800" spc="-120" dirty="0">
                <a:solidFill>
                  <a:srgbClr val="FF0000"/>
                </a:solidFill>
              </a:rPr>
              <a:t> </a:t>
            </a:r>
            <a:r>
              <a:rPr lang="en-US" sz="2800" spc="150" dirty="0">
                <a:solidFill>
                  <a:srgbClr val="FF0000"/>
                </a:solidFill>
              </a:rPr>
              <a:t>and</a:t>
            </a:r>
            <a:r>
              <a:rPr lang="en-US" sz="2800" spc="-120" dirty="0">
                <a:solidFill>
                  <a:srgbClr val="FF0000"/>
                </a:solidFill>
              </a:rPr>
              <a:t> </a:t>
            </a:r>
            <a:r>
              <a:rPr lang="en-US" sz="2800" spc="114" dirty="0">
                <a:solidFill>
                  <a:srgbClr val="FF0000"/>
                </a:solidFill>
              </a:rPr>
              <a:t>ensure</a:t>
            </a:r>
            <a:r>
              <a:rPr lang="en-US" sz="2800" spc="-120" dirty="0">
                <a:solidFill>
                  <a:srgbClr val="FF0000"/>
                </a:solidFill>
              </a:rPr>
              <a:t> </a:t>
            </a:r>
            <a:r>
              <a:rPr lang="en-US" sz="2800" spc="20" dirty="0">
                <a:solidFill>
                  <a:srgbClr val="FF0000"/>
                </a:solidFill>
              </a:rPr>
              <a:t>that</a:t>
            </a:r>
            <a:r>
              <a:rPr lang="en-US" sz="2800" spc="-114" dirty="0">
                <a:solidFill>
                  <a:srgbClr val="FF0000"/>
                </a:solidFill>
              </a:rPr>
              <a:t> </a:t>
            </a:r>
            <a:r>
              <a:rPr lang="en-US" sz="2800" spc="45" dirty="0">
                <a:solidFill>
                  <a:srgbClr val="FF0000"/>
                </a:solidFill>
              </a:rPr>
              <a:t>the</a:t>
            </a:r>
            <a:r>
              <a:rPr lang="en-US" sz="2800" spc="-120" dirty="0">
                <a:solidFill>
                  <a:srgbClr val="FF0000"/>
                </a:solidFill>
              </a:rPr>
              <a:t> </a:t>
            </a:r>
            <a:r>
              <a:rPr lang="en-US" sz="2800" spc="55" dirty="0">
                <a:solidFill>
                  <a:srgbClr val="FF0000"/>
                </a:solidFill>
              </a:rPr>
              <a:t>software</a:t>
            </a:r>
            <a:r>
              <a:rPr lang="en-US" sz="2800" spc="-120" dirty="0">
                <a:solidFill>
                  <a:srgbClr val="FF0000"/>
                </a:solidFill>
              </a:rPr>
              <a:t> </a:t>
            </a:r>
            <a:r>
              <a:rPr lang="en-US" sz="2800" spc="95" dirty="0">
                <a:solidFill>
                  <a:srgbClr val="FF0000"/>
                </a:solidFill>
              </a:rPr>
              <a:t>meets </a:t>
            </a:r>
            <a:r>
              <a:rPr lang="en-US" sz="2800" spc="100" dirty="0">
                <a:solidFill>
                  <a:srgbClr val="FF0000"/>
                </a:solidFill>
              </a:rPr>
              <a:t> customer</a:t>
            </a:r>
            <a:r>
              <a:rPr lang="en-US" sz="2800" spc="-110" dirty="0">
                <a:solidFill>
                  <a:srgbClr val="FF0000"/>
                </a:solidFill>
              </a:rPr>
              <a:t> </a:t>
            </a:r>
            <a:r>
              <a:rPr lang="en-US" spc="80" dirty="0">
                <a:solidFill>
                  <a:srgbClr val="FF0000"/>
                </a:solidFill>
              </a:rPr>
              <a:t>requirements</a:t>
            </a:r>
            <a:r>
              <a:rPr lang="en-US" spc="-110" dirty="0">
                <a:solidFill>
                  <a:srgbClr val="FF0000"/>
                </a:solidFill>
              </a:rPr>
              <a:t> </a:t>
            </a:r>
            <a:r>
              <a:rPr lang="en-US" spc="140" dirty="0">
                <a:solidFill>
                  <a:srgbClr val="FF0000"/>
                </a:solidFill>
              </a:rPr>
              <a:t>through</a:t>
            </a:r>
            <a:r>
              <a:rPr lang="en-US" spc="-110" dirty="0">
                <a:solidFill>
                  <a:srgbClr val="FF0000"/>
                </a:solidFill>
              </a:rPr>
              <a:t> </a:t>
            </a:r>
            <a:r>
              <a:rPr lang="en-US" spc="75" dirty="0">
                <a:solidFill>
                  <a:srgbClr val="FF0000"/>
                </a:solidFill>
              </a:rPr>
              <a:t>constant</a:t>
            </a:r>
            <a:r>
              <a:rPr lang="en-US" spc="-110" dirty="0">
                <a:solidFill>
                  <a:srgbClr val="FF0000"/>
                </a:solidFill>
              </a:rPr>
              <a:t> </a:t>
            </a:r>
            <a:r>
              <a:rPr lang="en-US" spc="65" dirty="0">
                <a:solidFill>
                  <a:srgbClr val="FF0000"/>
                </a:solidFill>
              </a:rPr>
              <a:t>testing </a:t>
            </a:r>
            <a:r>
              <a:rPr lang="en-US" spc="-825" dirty="0">
                <a:solidFill>
                  <a:srgbClr val="FF0000"/>
                </a:solidFill>
              </a:rPr>
              <a:t> </a:t>
            </a:r>
            <a:r>
              <a:rPr lang="en-US" spc="150" dirty="0">
                <a:solidFill>
                  <a:srgbClr val="FF0000"/>
                </a:solidFill>
              </a:rPr>
              <a:t>and</a:t>
            </a:r>
            <a:r>
              <a:rPr lang="en-US" spc="-125" dirty="0">
                <a:solidFill>
                  <a:srgbClr val="FF0000"/>
                </a:solidFill>
              </a:rPr>
              <a:t> </a:t>
            </a:r>
            <a:r>
              <a:rPr lang="en-US" spc="25" dirty="0">
                <a:solidFill>
                  <a:srgbClr val="FF0000"/>
                </a:solidFill>
              </a:rPr>
              <a:t>collaboration.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5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D667-E3CC-761A-E265-F2642156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pc="165" dirty="0"/>
              <a:t>R</a:t>
            </a:r>
            <a:r>
              <a:rPr lang="en-US" sz="3600" spc="55" dirty="0"/>
              <a:t>o</a:t>
            </a:r>
            <a:r>
              <a:rPr lang="en-US" sz="3600" spc="290" dirty="0"/>
              <a:t>l</a:t>
            </a:r>
            <a:r>
              <a:rPr lang="en-US" sz="3600" spc="5" dirty="0"/>
              <a:t>e</a:t>
            </a:r>
            <a:r>
              <a:rPr lang="en-US" sz="3600" spc="-455" dirty="0"/>
              <a:t> </a:t>
            </a:r>
            <a:r>
              <a:rPr lang="en-US" sz="3600" spc="30" dirty="0"/>
              <a:t>o</a:t>
            </a:r>
            <a:r>
              <a:rPr lang="en-US" sz="3600" spc="85" dirty="0"/>
              <a:t>f</a:t>
            </a:r>
            <a:r>
              <a:rPr lang="en-US" sz="3600" spc="-455" dirty="0"/>
              <a:t> </a:t>
            </a:r>
            <a:r>
              <a:rPr lang="en-US" sz="3600" spc="-360" dirty="0"/>
              <a:t>C</a:t>
            </a:r>
            <a:r>
              <a:rPr lang="en-US" sz="3600" spc="25" dirty="0"/>
              <a:t>u</a:t>
            </a:r>
            <a:r>
              <a:rPr lang="en-US" sz="3600" spc="-185" dirty="0"/>
              <a:t>s</a:t>
            </a:r>
            <a:r>
              <a:rPr lang="en-US" sz="3600" spc="110" dirty="0"/>
              <a:t>t</a:t>
            </a:r>
            <a:r>
              <a:rPr lang="en-US" sz="3600" spc="55" dirty="0"/>
              <a:t>o</a:t>
            </a:r>
            <a:r>
              <a:rPr lang="en-US" sz="3600" spc="345" dirty="0"/>
              <a:t>m</a:t>
            </a:r>
            <a:r>
              <a:rPr lang="en-US" sz="3600" dirty="0"/>
              <a:t>e</a:t>
            </a:r>
            <a:r>
              <a:rPr lang="en-US" sz="3600" spc="145" dirty="0"/>
              <a:t>r</a:t>
            </a:r>
            <a:r>
              <a:rPr lang="en-US" sz="3600" spc="-455" dirty="0"/>
              <a:t> </a:t>
            </a:r>
            <a:r>
              <a:rPr lang="en-US" sz="3600" spc="245" dirty="0"/>
              <a:t>i</a:t>
            </a:r>
            <a:r>
              <a:rPr lang="en-US" sz="3600" spc="250" dirty="0"/>
              <a:t>n</a:t>
            </a:r>
            <a:r>
              <a:rPr lang="en-US" sz="3600" spc="-455" dirty="0"/>
              <a:t> </a:t>
            </a:r>
            <a:r>
              <a:rPr lang="en-US" sz="3600" spc="35" dirty="0"/>
              <a:t>X</a:t>
            </a:r>
            <a:r>
              <a:rPr lang="en-US" sz="3600" spc="350" dirty="0"/>
              <a:t>P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C8F3F-9ED6-4415-EC9A-895EEFC9E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pc="180" dirty="0">
                <a:solidFill>
                  <a:srgbClr val="FF0000"/>
                </a:solidFill>
              </a:rPr>
              <a:t>In</a:t>
            </a:r>
            <a:r>
              <a:rPr lang="en-US" sz="2800" spc="-120" dirty="0">
                <a:solidFill>
                  <a:srgbClr val="FF0000"/>
                </a:solidFill>
              </a:rPr>
              <a:t> </a:t>
            </a:r>
            <a:r>
              <a:rPr lang="en-US" sz="2800" spc="-145" dirty="0">
                <a:solidFill>
                  <a:srgbClr val="FF0000"/>
                </a:solidFill>
              </a:rPr>
              <a:t>XP,</a:t>
            </a:r>
            <a:r>
              <a:rPr lang="en-US" sz="2800" spc="-120" dirty="0">
                <a:solidFill>
                  <a:srgbClr val="FF0000"/>
                </a:solidFill>
              </a:rPr>
              <a:t> </a:t>
            </a:r>
            <a:r>
              <a:rPr lang="en-US" sz="2800" spc="45" dirty="0">
                <a:solidFill>
                  <a:srgbClr val="FF0000"/>
                </a:solidFill>
              </a:rPr>
              <a:t>the</a:t>
            </a:r>
            <a:r>
              <a:rPr lang="en-US" sz="2800" spc="-120" dirty="0">
                <a:solidFill>
                  <a:srgbClr val="FF0000"/>
                </a:solidFill>
              </a:rPr>
              <a:t> </a:t>
            </a:r>
            <a:r>
              <a:rPr lang="en-US" sz="2800" b="1" spc="10" dirty="0">
                <a:solidFill>
                  <a:srgbClr val="FF0000"/>
                </a:solidFill>
                <a:latin typeface="Tahoma"/>
                <a:cs typeface="Tahoma"/>
              </a:rPr>
              <a:t>customer</a:t>
            </a:r>
            <a:r>
              <a:rPr lang="en-US" sz="2800" b="1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800" spc="75" dirty="0">
                <a:solidFill>
                  <a:srgbClr val="FF0000"/>
                </a:solidFill>
              </a:rPr>
              <a:t>plays</a:t>
            </a:r>
            <a:r>
              <a:rPr lang="en-US" sz="2800" spc="-120" dirty="0">
                <a:solidFill>
                  <a:srgbClr val="FF0000"/>
                </a:solidFill>
              </a:rPr>
              <a:t> </a:t>
            </a:r>
            <a:r>
              <a:rPr lang="en-US" sz="2800" spc="95" dirty="0">
                <a:solidFill>
                  <a:srgbClr val="FF0000"/>
                </a:solidFill>
              </a:rPr>
              <a:t>a</a:t>
            </a:r>
            <a:r>
              <a:rPr lang="en-US" sz="2800" spc="-120" dirty="0">
                <a:solidFill>
                  <a:srgbClr val="FF0000"/>
                </a:solidFill>
              </a:rPr>
              <a:t> </a:t>
            </a:r>
            <a:r>
              <a:rPr lang="en-US" sz="2800" spc="-30" dirty="0">
                <a:solidFill>
                  <a:srgbClr val="FF0000"/>
                </a:solidFill>
              </a:rPr>
              <a:t>vital</a:t>
            </a:r>
            <a:r>
              <a:rPr lang="en-US" sz="2800" spc="-120" dirty="0">
                <a:solidFill>
                  <a:srgbClr val="FF0000"/>
                </a:solidFill>
              </a:rPr>
              <a:t> </a:t>
            </a:r>
            <a:r>
              <a:rPr lang="en-US" sz="2800" spc="30" dirty="0">
                <a:solidFill>
                  <a:srgbClr val="FF0000"/>
                </a:solidFill>
              </a:rPr>
              <a:t>role</a:t>
            </a:r>
            <a:r>
              <a:rPr lang="en-US" sz="2800" spc="-114" dirty="0">
                <a:solidFill>
                  <a:srgbClr val="FF0000"/>
                </a:solidFill>
              </a:rPr>
              <a:t> </a:t>
            </a:r>
            <a:r>
              <a:rPr lang="en-US" sz="2800" spc="125" dirty="0">
                <a:solidFill>
                  <a:srgbClr val="FF0000"/>
                </a:solidFill>
              </a:rPr>
              <a:t>throughout </a:t>
            </a:r>
            <a:r>
              <a:rPr lang="en-US" sz="2800" spc="-830" dirty="0">
                <a:solidFill>
                  <a:srgbClr val="FF0000"/>
                </a:solidFill>
              </a:rPr>
              <a:t> </a:t>
            </a:r>
            <a:r>
              <a:rPr lang="en-US" sz="2800" spc="45" dirty="0">
                <a:solidFill>
                  <a:srgbClr val="FF0000"/>
                </a:solidFill>
              </a:rPr>
              <a:t>the </a:t>
            </a:r>
            <a:r>
              <a:rPr lang="en-US" sz="2800" spc="80" dirty="0">
                <a:solidFill>
                  <a:srgbClr val="FF0000"/>
                </a:solidFill>
              </a:rPr>
              <a:t>development </a:t>
            </a:r>
            <a:r>
              <a:rPr lang="en-US" sz="2800" spc="55" dirty="0">
                <a:solidFill>
                  <a:srgbClr val="FF0000"/>
                </a:solidFill>
              </a:rPr>
              <a:t>process. </a:t>
            </a:r>
            <a:r>
              <a:rPr lang="en-US" sz="2800" spc="40" dirty="0">
                <a:solidFill>
                  <a:srgbClr val="FF0000"/>
                </a:solidFill>
              </a:rPr>
              <a:t>They </a:t>
            </a:r>
            <a:r>
              <a:rPr lang="en-US" sz="2800" spc="65" dirty="0">
                <a:solidFill>
                  <a:srgbClr val="FF0000"/>
                </a:solidFill>
              </a:rPr>
              <a:t>provide </a:t>
            </a:r>
            <a:r>
              <a:rPr lang="en-US" sz="2800" spc="70" dirty="0">
                <a:solidFill>
                  <a:srgbClr val="FF0000"/>
                </a:solidFill>
              </a:rPr>
              <a:t> </a:t>
            </a:r>
            <a:r>
              <a:rPr lang="en-US" sz="2800" spc="110" dirty="0">
                <a:solidFill>
                  <a:srgbClr val="FF0000"/>
                </a:solidFill>
              </a:rPr>
              <a:t>continuous</a:t>
            </a:r>
            <a:r>
              <a:rPr lang="en-US" sz="2800" spc="-125" dirty="0">
                <a:solidFill>
                  <a:srgbClr val="FF0000"/>
                </a:solidFill>
              </a:rPr>
              <a:t> </a:t>
            </a:r>
            <a:r>
              <a:rPr lang="en-US" sz="2800" spc="15" dirty="0">
                <a:solidFill>
                  <a:srgbClr val="FF0000"/>
                </a:solidFill>
              </a:rPr>
              <a:t>feedback,</a:t>
            </a:r>
            <a:r>
              <a:rPr lang="en-US" sz="2800" spc="-120" dirty="0">
                <a:solidFill>
                  <a:srgbClr val="FF0000"/>
                </a:solidFill>
              </a:rPr>
              <a:t> </a:t>
            </a:r>
            <a:r>
              <a:rPr lang="en-US" sz="2800" spc="15" dirty="0">
                <a:solidFill>
                  <a:srgbClr val="FF0000"/>
                </a:solidFill>
              </a:rPr>
              <a:t>prioritize</a:t>
            </a:r>
            <a:r>
              <a:rPr lang="en-US" sz="2800" spc="-125" dirty="0">
                <a:solidFill>
                  <a:srgbClr val="FF0000"/>
                </a:solidFill>
              </a:rPr>
              <a:t> </a:t>
            </a:r>
            <a:r>
              <a:rPr lang="en-US" sz="2800" spc="15" dirty="0">
                <a:solidFill>
                  <a:srgbClr val="FF0000"/>
                </a:solidFill>
              </a:rPr>
              <a:t>features,</a:t>
            </a:r>
            <a:r>
              <a:rPr lang="en-US" sz="2800" spc="-120" dirty="0">
                <a:solidFill>
                  <a:srgbClr val="FF0000"/>
                </a:solidFill>
              </a:rPr>
              <a:t> </a:t>
            </a:r>
            <a:r>
              <a:rPr lang="en-US" sz="2800" spc="150" dirty="0">
                <a:solidFill>
                  <a:srgbClr val="FF0000"/>
                </a:solidFill>
              </a:rPr>
              <a:t>and</a:t>
            </a:r>
            <a:r>
              <a:rPr lang="en-US" sz="2800" spc="-125" dirty="0">
                <a:solidFill>
                  <a:srgbClr val="FF0000"/>
                </a:solidFill>
              </a:rPr>
              <a:t> </a:t>
            </a:r>
            <a:r>
              <a:rPr lang="en-US" sz="2800" spc="50" dirty="0">
                <a:solidFill>
                  <a:srgbClr val="FF0000"/>
                </a:solidFill>
              </a:rPr>
              <a:t>are </a:t>
            </a:r>
            <a:r>
              <a:rPr lang="en-US" sz="2800" spc="-825" dirty="0">
                <a:solidFill>
                  <a:srgbClr val="FF0000"/>
                </a:solidFill>
              </a:rPr>
              <a:t> </a:t>
            </a:r>
            <a:r>
              <a:rPr lang="en-US" sz="2800" spc="-15" dirty="0">
                <a:solidFill>
                  <a:srgbClr val="FF0000"/>
                </a:solidFill>
              </a:rPr>
              <a:t>actively </a:t>
            </a:r>
            <a:r>
              <a:rPr lang="en-US" sz="2800" spc="60" dirty="0">
                <a:solidFill>
                  <a:srgbClr val="FF0000"/>
                </a:solidFill>
              </a:rPr>
              <a:t>involved </a:t>
            </a:r>
            <a:r>
              <a:rPr lang="en-US" sz="2800" spc="55" dirty="0">
                <a:solidFill>
                  <a:srgbClr val="FF0000"/>
                </a:solidFill>
              </a:rPr>
              <a:t>in </a:t>
            </a:r>
            <a:r>
              <a:rPr lang="en-US" sz="2800" spc="45" dirty="0">
                <a:solidFill>
                  <a:srgbClr val="FF0000"/>
                </a:solidFill>
              </a:rPr>
              <a:t>the </a:t>
            </a:r>
            <a:r>
              <a:rPr lang="en-US" sz="2800" b="1" spc="15" dirty="0">
                <a:solidFill>
                  <a:srgbClr val="FF0000"/>
                </a:solidFill>
                <a:latin typeface="Tahoma"/>
                <a:cs typeface="Tahoma"/>
              </a:rPr>
              <a:t>iteration </a:t>
            </a:r>
            <a:r>
              <a:rPr lang="en-US" sz="2800" spc="-30" dirty="0">
                <a:solidFill>
                  <a:srgbClr val="FF0000"/>
                </a:solidFill>
              </a:rPr>
              <a:t>cycles. </a:t>
            </a:r>
            <a:r>
              <a:rPr lang="en-US" sz="2800" spc="60" dirty="0">
                <a:solidFill>
                  <a:srgbClr val="FF0000"/>
                </a:solidFill>
              </a:rPr>
              <a:t>This </a:t>
            </a:r>
            <a:r>
              <a:rPr lang="en-US" sz="2800" spc="65" dirty="0">
                <a:solidFill>
                  <a:srgbClr val="FF0000"/>
                </a:solidFill>
              </a:rPr>
              <a:t> </a:t>
            </a:r>
            <a:r>
              <a:rPr lang="en-US" sz="2800" spc="125" dirty="0">
                <a:solidFill>
                  <a:srgbClr val="FF0000"/>
                </a:solidFill>
              </a:rPr>
              <a:t>ensures</a:t>
            </a:r>
            <a:r>
              <a:rPr lang="en-US" sz="2800" spc="-120" dirty="0">
                <a:solidFill>
                  <a:srgbClr val="FF0000"/>
                </a:solidFill>
              </a:rPr>
              <a:t> </a:t>
            </a:r>
            <a:r>
              <a:rPr lang="en-US" sz="2800" spc="20" dirty="0">
                <a:solidFill>
                  <a:srgbClr val="FF0000"/>
                </a:solidFill>
              </a:rPr>
              <a:t>that</a:t>
            </a:r>
            <a:r>
              <a:rPr lang="en-US" sz="2800" spc="-120" dirty="0">
                <a:solidFill>
                  <a:srgbClr val="FF0000"/>
                </a:solidFill>
              </a:rPr>
              <a:t> </a:t>
            </a:r>
            <a:r>
              <a:rPr lang="en-US" sz="2800" spc="45" dirty="0">
                <a:solidFill>
                  <a:srgbClr val="FF0000"/>
                </a:solidFill>
              </a:rPr>
              <a:t>the</a:t>
            </a:r>
            <a:r>
              <a:rPr lang="en-US" sz="2800" spc="-114" dirty="0">
                <a:solidFill>
                  <a:srgbClr val="FF0000"/>
                </a:solidFill>
              </a:rPr>
              <a:t> </a:t>
            </a:r>
            <a:r>
              <a:rPr lang="en-US" sz="2800" spc="60" dirty="0">
                <a:solidFill>
                  <a:srgbClr val="FF0000"/>
                </a:solidFill>
              </a:rPr>
              <a:t>ﬁnal</a:t>
            </a:r>
            <a:r>
              <a:rPr lang="en-US" sz="2800" spc="-120" dirty="0">
                <a:solidFill>
                  <a:srgbClr val="FF0000"/>
                </a:solidFill>
              </a:rPr>
              <a:t> </a:t>
            </a:r>
            <a:r>
              <a:rPr lang="en-US" sz="2800" spc="75" dirty="0">
                <a:solidFill>
                  <a:srgbClr val="FF0000"/>
                </a:solidFill>
              </a:rPr>
              <a:t>product</a:t>
            </a:r>
            <a:r>
              <a:rPr lang="en-US" sz="2800" spc="-114" dirty="0">
                <a:solidFill>
                  <a:srgbClr val="FF0000"/>
                </a:solidFill>
              </a:rPr>
              <a:t> </a:t>
            </a:r>
            <a:r>
              <a:rPr lang="en-US" sz="2800" spc="100" dirty="0">
                <a:solidFill>
                  <a:srgbClr val="FF0000"/>
                </a:solidFill>
              </a:rPr>
              <a:t>aligns</a:t>
            </a:r>
            <a:r>
              <a:rPr lang="en-US" sz="2800" spc="-120" dirty="0">
                <a:solidFill>
                  <a:srgbClr val="FF0000"/>
                </a:solidFill>
              </a:rPr>
              <a:t> </a:t>
            </a:r>
            <a:r>
              <a:rPr lang="en-US" sz="2800" spc="30" dirty="0">
                <a:solidFill>
                  <a:srgbClr val="FF0000"/>
                </a:solidFill>
              </a:rPr>
              <a:t>closely</a:t>
            </a:r>
            <a:r>
              <a:rPr lang="en-US" sz="2800" spc="-114" dirty="0">
                <a:solidFill>
                  <a:srgbClr val="FF0000"/>
                </a:solidFill>
              </a:rPr>
              <a:t> </a:t>
            </a:r>
            <a:r>
              <a:rPr lang="en-US" sz="2800" spc="30" dirty="0">
                <a:solidFill>
                  <a:srgbClr val="FF0000"/>
                </a:solidFill>
              </a:rPr>
              <a:t>with </a:t>
            </a:r>
            <a:r>
              <a:rPr lang="en-US" sz="2800" spc="-830" dirty="0">
                <a:solidFill>
                  <a:srgbClr val="FF0000"/>
                </a:solidFill>
              </a:rPr>
              <a:t> </a:t>
            </a:r>
            <a:r>
              <a:rPr lang="en-US" sz="2800" spc="25" dirty="0">
                <a:solidFill>
                  <a:srgbClr val="FF0000"/>
                </a:solidFill>
              </a:rPr>
              <a:t>their</a:t>
            </a:r>
            <a:r>
              <a:rPr lang="en-US" sz="2800" spc="-125" dirty="0">
                <a:solidFill>
                  <a:srgbClr val="FF0000"/>
                </a:solidFill>
              </a:rPr>
              <a:t> </a:t>
            </a:r>
            <a:r>
              <a:rPr lang="en-US" sz="2800" spc="130" dirty="0">
                <a:solidFill>
                  <a:srgbClr val="FF0000"/>
                </a:solidFill>
              </a:rPr>
              <a:t>needs</a:t>
            </a:r>
            <a:r>
              <a:rPr lang="en-US" sz="2800" spc="-120" dirty="0">
                <a:solidFill>
                  <a:srgbClr val="FF0000"/>
                </a:solidFill>
              </a:rPr>
              <a:t> </a:t>
            </a:r>
            <a:r>
              <a:rPr lang="en-US" sz="2800" spc="150" dirty="0">
                <a:solidFill>
                  <a:srgbClr val="FF0000"/>
                </a:solidFill>
              </a:rPr>
              <a:t>and</a:t>
            </a:r>
            <a:r>
              <a:rPr lang="en-US" sz="2800" spc="-125" dirty="0">
                <a:solidFill>
                  <a:srgbClr val="FF0000"/>
                </a:solidFill>
              </a:rPr>
              <a:t> </a:t>
            </a:r>
            <a:r>
              <a:rPr lang="en-US" sz="2800" spc="25" dirty="0">
                <a:solidFill>
                  <a:srgbClr val="FF0000"/>
                </a:solidFill>
              </a:rPr>
              <a:t>expectations.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0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/>
          <p:nvPr/>
        </p:nvSpPr>
        <p:spPr>
          <a:xfrm>
            <a:off x="2139951" y="3735412"/>
            <a:ext cx="11582399" cy="216854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>
              <a:lnSpc>
                <a:spcPct val="100499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sz="2800" spc="-35" dirty="0">
                <a:solidFill>
                  <a:srgbClr val="EA5458"/>
                </a:solidFill>
                <a:latin typeface="Tahoma"/>
                <a:cs typeface="Tahoma"/>
              </a:rPr>
              <a:t>To</a:t>
            </a:r>
            <a:r>
              <a:rPr sz="2800" spc="-14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35" dirty="0">
                <a:solidFill>
                  <a:srgbClr val="EA5458"/>
                </a:solidFill>
                <a:latin typeface="Tahoma"/>
                <a:cs typeface="Tahoma"/>
              </a:rPr>
              <a:t>implement</a:t>
            </a:r>
            <a:r>
              <a:rPr sz="2800" spc="-13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80" dirty="0">
                <a:solidFill>
                  <a:srgbClr val="EA5458"/>
                </a:solidFill>
                <a:latin typeface="Tahoma"/>
                <a:cs typeface="Tahoma"/>
              </a:rPr>
              <a:t>XP</a:t>
            </a:r>
            <a:r>
              <a:rPr sz="2800" spc="-14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EA5458"/>
                </a:solidFill>
                <a:latin typeface="Tahoma"/>
                <a:cs typeface="Tahoma"/>
              </a:rPr>
              <a:t>successfully,</a:t>
            </a:r>
            <a:r>
              <a:rPr sz="2800" spc="-13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20" dirty="0">
                <a:solidFill>
                  <a:srgbClr val="EA5458"/>
                </a:solidFill>
                <a:latin typeface="Tahoma"/>
                <a:cs typeface="Tahoma"/>
              </a:rPr>
              <a:t>teams </a:t>
            </a:r>
            <a:r>
              <a:rPr sz="2800" spc="-73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30" dirty="0">
                <a:solidFill>
                  <a:srgbClr val="EA5458"/>
                </a:solidFill>
                <a:latin typeface="Tahoma"/>
                <a:cs typeface="Tahoma"/>
              </a:rPr>
              <a:t>should </a:t>
            </a:r>
            <a:r>
              <a:rPr sz="2800" spc="100" dirty="0">
                <a:solidFill>
                  <a:srgbClr val="EA5458"/>
                </a:solidFill>
                <a:latin typeface="Tahoma"/>
                <a:cs typeface="Tahoma"/>
              </a:rPr>
              <a:t>focus </a:t>
            </a:r>
            <a:r>
              <a:rPr sz="2800" spc="160" dirty="0">
                <a:solidFill>
                  <a:srgbClr val="EA5458"/>
                </a:solidFill>
                <a:latin typeface="Tahoma"/>
                <a:cs typeface="Tahoma"/>
              </a:rPr>
              <a:t>on </a:t>
            </a:r>
            <a:r>
              <a:rPr sz="2800" spc="125" dirty="0">
                <a:solidFill>
                  <a:srgbClr val="EA5458"/>
                </a:solidFill>
                <a:latin typeface="Tahoma"/>
                <a:cs typeface="Tahoma"/>
              </a:rPr>
              <a:t>building </a:t>
            </a:r>
            <a:r>
              <a:rPr sz="2800" spc="100" dirty="0">
                <a:solidFill>
                  <a:srgbClr val="EA5458"/>
                </a:solidFill>
                <a:latin typeface="Tahoma"/>
                <a:cs typeface="Tahoma"/>
              </a:rPr>
              <a:t>a </a:t>
            </a:r>
            <a:r>
              <a:rPr sz="2800" b="1" spc="10" dirty="0">
                <a:solidFill>
                  <a:srgbClr val="EA5458"/>
                </a:solidFill>
                <a:latin typeface="Tahoma"/>
                <a:cs typeface="Tahoma"/>
              </a:rPr>
              <a:t>collaborative</a:t>
            </a:r>
            <a:r>
              <a:rPr lang="en-US" sz="2800" b="1" spc="1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b="1" spc="5" dirty="0">
                <a:solidFill>
                  <a:srgbClr val="EA5458"/>
                </a:solidFill>
                <a:latin typeface="Tahoma"/>
                <a:cs typeface="Tahoma"/>
              </a:rPr>
              <a:t>culture</a:t>
            </a:r>
            <a:r>
              <a:rPr sz="2800" spc="5" dirty="0">
                <a:solidFill>
                  <a:srgbClr val="EA5458"/>
                </a:solidFill>
                <a:latin typeface="Tahoma"/>
                <a:cs typeface="Tahoma"/>
              </a:rPr>
              <a:t>. </a:t>
            </a:r>
            <a:r>
              <a:rPr sz="2800" spc="65" dirty="0">
                <a:solidFill>
                  <a:srgbClr val="EA5458"/>
                </a:solidFill>
                <a:latin typeface="Tahoma"/>
                <a:cs typeface="Tahoma"/>
              </a:rPr>
              <a:t>This </a:t>
            </a:r>
            <a:r>
              <a:rPr sz="2800" spc="105" dirty="0">
                <a:solidFill>
                  <a:srgbClr val="EA5458"/>
                </a:solidFill>
                <a:latin typeface="Tahoma"/>
                <a:cs typeface="Tahoma"/>
              </a:rPr>
              <a:t>includes </a:t>
            </a:r>
            <a:r>
              <a:rPr sz="2800" spc="114" dirty="0">
                <a:solidFill>
                  <a:srgbClr val="EA5458"/>
                </a:solidFill>
                <a:latin typeface="Tahoma"/>
                <a:cs typeface="Tahoma"/>
              </a:rPr>
              <a:t>regular </a:t>
            </a:r>
            <a:r>
              <a:rPr sz="2800" b="1" spc="-10" dirty="0">
                <a:solidFill>
                  <a:srgbClr val="EA5458"/>
                </a:solidFill>
                <a:latin typeface="Tahoma"/>
                <a:cs typeface="Tahoma"/>
              </a:rPr>
              <a:t>stand-up </a:t>
            </a:r>
            <a:r>
              <a:rPr sz="2800" b="1" spc="-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b="1" spc="10" dirty="0">
                <a:solidFill>
                  <a:srgbClr val="EA5458"/>
                </a:solidFill>
                <a:latin typeface="Tahoma"/>
                <a:cs typeface="Tahoma"/>
              </a:rPr>
              <a:t>meetings</a:t>
            </a:r>
            <a:r>
              <a:rPr sz="2800" spc="10" dirty="0">
                <a:solidFill>
                  <a:srgbClr val="EA5458"/>
                </a:solidFill>
                <a:latin typeface="Tahoma"/>
                <a:cs typeface="Tahoma"/>
              </a:rPr>
              <a:t>,</a:t>
            </a:r>
            <a:r>
              <a:rPr sz="2800" spc="-12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EA5458"/>
                </a:solidFill>
                <a:latin typeface="Tahoma"/>
                <a:cs typeface="Tahoma"/>
              </a:rPr>
              <a:t>retrospectives,</a:t>
            </a:r>
            <a:r>
              <a:rPr sz="2800" spc="-114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35" dirty="0">
                <a:solidFill>
                  <a:srgbClr val="EA5458"/>
                </a:solidFill>
                <a:latin typeface="Tahoma"/>
                <a:cs typeface="Tahoma"/>
              </a:rPr>
              <a:t>and</a:t>
            </a:r>
            <a:r>
              <a:rPr sz="2800" spc="-12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EA5458"/>
                </a:solidFill>
                <a:latin typeface="Tahoma"/>
                <a:cs typeface="Tahoma"/>
              </a:rPr>
              <a:t>fostering</a:t>
            </a:r>
            <a:r>
              <a:rPr sz="2800" spc="-12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25" dirty="0">
                <a:solidFill>
                  <a:srgbClr val="EA5458"/>
                </a:solidFill>
                <a:latin typeface="Tahoma"/>
                <a:cs typeface="Tahoma"/>
              </a:rPr>
              <a:t>an </a:t>
            </a:r>
            <a:r>
              <a:rPr sz="2800" spc="-73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20" dirty="0">
                <a:solidFill>
                  <a:srgbClr val="EA5458"/>
                </a:solidFill>
                <a:latin typeface="Tahoma"/>
                <a:cs typeface="Tahoma"/>
              </a:rPr>
              <a:t>environment </a:t>
            </a:r>
            <a:r>
              <a:rPr sz="2800" spc="110" dirty="0">
                <a:solidFill>
                  <a:srgbClr val="EA5458"/>
                </a:solidFill>
                <a:latin typeface="Tahoma"/>
                <a:cs typeface="Tahoma"/>
              </a:rPr>
              <a:t>where </a:t>
            </a:r>
            <a:r>
              <a:rPr sz="2800" spc="125" dirty="0">
                <a:solidFill>
                  <a:srgbClr val="EA5458"/>
                </a:solidFill>
                <a:latin typeface="Tahoma"/>
                <a:cs typeface="Tahoma"/>
              </a:rPr>
              <a:t>team </a:t>
            </a:r>
            <a:r>
              <a:rPr sz="2800" spc="150" dirty="0">
                <a:solidFill>
                  <a:srgbClr val="EA5458"/>
                </a:solidFill>
                <a:latin typeface="Tahoma"/>
                <a:cs typeface="Tahoma"/>
              </a:rPr>
              <a:t>members </a:t>
            </a:r>
            <a:r>
              <a:rPr sz="2800" spc="85" dirty="0">
                <a:solidFill>
                  <a:srgbClr val="EA5458"/>
                </a:solidFill>
                <a:latin typeface="Tahoma"/>
                <a:cs typeface="Tahoma"/>
              </a:rPr>
              <a:t>feel </a:t>
            </a:r>
            <a:r>
              <a:rPr sz="2800" spc="9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30" dirty="0">
                <a:solidFill>
                  <a:srgbClr val="EA5458"/>
                </a:solidFill>
                <a:latin typeface="Tahoma"/>
                <a:cs typeface="Tahoma"/>
              </a:rPr>
              <a:t>empowered</a:t>
            </a:r>
            <a:r>
              <a:rPr sz="2800" spc="-13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EA5458"/>
                </a:solidFill>
                <a:latin typeface="Tahoma"/>
                <a:cs typeface="Tahoma"/>
              </a:rPr>
              <a:t>to</a:t>
            </a:r>
            <a:r>
              <a:rPr sz="2800" spc="-12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EA5458"/>
                </a:solidFill>
                <a:latin typeface="Tahoma"/>
                <a:cs typeface="Tahoma"/>
              </a:rPr>
              <a:t>share</a:t>
            </a:r>
            <a:r>
              <a:rPr sz="2800" spc="-13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EA5458"/>
                </a:solidFill>
                <a:latin typeface="Tahoma"/>
                <a:cs typeface="Tahoma"/>
              </a:rPr>
              <a:t>their</a:t>
            </a:r>
            <a:r>
              <a:rPr sz="2800" spc="-12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EA5458"/>
                </a:solidFill>
                <a:latin typeface="Tahoma"/>
                <a:cs typeface="Tahoma"/>
              </a:rPr>
              <a:t>insights</a:t>
            </a:r>
            <a:r>
              <a:rPr sz="2800" spc="-13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35" dirty="0">
                <a:solidFill>
                  <a:srgbClr val="EA5458"/>
                </a:solidFill>
                <a:latin typeface="Tahoma"/>
                <a:cs typeface="Tahoma"/>
              </a:rPr>
              <a:t>and</a:t>
            </a:r>
            <a:endParaRPr sz="2800" dirty="0">
              <a:latin typeface="Tahoma"/>
              <a:cs typeface="Tahoma"/>
            </a:endParaRPr>
          </a:p>
          <a:p>
            <a:pPr marR="5080">
              <a:lnSpc>
                <a:spcPct val="100000"/>
              </a:lnSpc>
              <a:spcBef>
                <a:spcPts val="45"/>
              </a:spcBef>
            </a:pPr>
            <a:r>
              <a:rPr lang="en-US" sz="2800" spc="110" dirty="0">
                <a:solidFill>
                  <a:srgbClr val="EA5458"/>
                </a:solidFill>
                <a:latin typeface="Tahoma"/>
                <a:cs typeface="Tahoma"/>
              </a:rPr>
              <a:t>   </a:t>
            </a:r>
            <a:r>
              <a:rPr sz="2800" spc="110" dirty="0">
                <a:solidFill>
                  <a:srgbClr val="EA5458"/>
                </a:solidFill>
                <a:latin typeface="Tahoma"/>
                <a:cs typeface="Tahoma"/>
              </a:rPr>
              <a:t>concerns</a:t>
            </a:r>
            <a:r>
              <a:rPr sz="280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EA5458"/>
                </a:solidFill>
                <a:latin typeface="Tahoma"/>
                <a:cs typeface="Tahoma"/>
              </a:rPr>
              <a:t>without</a:t>
            </a:r>
            <a:r>
              <a:rPr sz="2800" spc="-14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EA5458"/>
                </a:solidFill>
                <a:latin typeface="Tahoma"/>
                <a:cs typeface="Tahoma"/>
              </a:rPr>
              <a:t>fear.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016706" y="915529"/>
            <a:ext cx="1290395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25" dirty="0">
                <a:cs typeface="Verdana"/>
              </a:rPr>
              <a:t>I</a:t>
            </a:r>
            <a:r>
              <a:rPr sz="3600" spc="345" dirty="0">
                <a:cs typeface="Verdana"/>
              </a:rPr>
              <a:t>mp</a:t>
            </a:r>
            <a:r>
              <a:rPr sz="3600" spc="95" dirty="0">
                <a:cs typeface="Verdana"/>
              </a:rPr>
              <a:t>l</a:t>
            </a:r>
            <a:r>
              <a:rPr sz="3600" spc="20" dirty="0">
                <a:cs typeface="Verdana"/>
              </a:rPr>
              <a:t>eme</a:t>
            </a:r>
            <a:r>
              <a:rPr sz="3600" spc="-15" dirty="0">
                <a:cs typeface="Verdana"/>
              </a:rPr>
              <a:t>n</a:t>
            </a:r>
            <a:r>
              <a:rPr sz="3600" spc="210" dirty="0">
                <a:cs typeface="Verdana"/>
              </a:rPr>
              <a:t>ting</a:t>
            </a:r>
            <a:r>
              <a:rPr sz="3600" spc="-595" dirty="0">
                <a:cs typeface="Verdana"/>
              </a:rPr>
              <a:t> </a:t>
            </a:r>
            <a:r>
              <a:rPr lang="en-US" sz="3600" spc="-595" dirty="0">
                <a:cs typeface="Verdana"/>
              </a:rPr>
              <a:t> </a:t>
            </a:r>
            <a:r>
              <a:rPr sz="3600" spc="-15" dirty="0">
                <a:cs typeface="Verdana"/>
              </a:rPr>
              <a:t>XP</a:t>
            </a:r>
            <a:r>
              <a:rPr sz="3600" spc="-595" dirty="0">
                <a:cs typeface="Verdana"/>
              </a:rPr>
              <a:t> </a:t>
            </a:r>
            <a:r>
              <a:rPr lang="en-US" sz="3600" spc="-595" dirty="0">
                <a:cs typeface="Verdana"/>
              </a:rPr>
              <a:t> </a:t>
            </a:r>
            <a:r>
              <a:rPr sz="3600" spc="240" dirty="0">
                <a:cs typeface="Verdana"/>
              </a:rPr>
              <a:t>in</a:t>
            </a:r>
            <a:r>
              <a:rPr sz="3600" spc="-595" dirty="0">
                <a:cs typeface="Verdana"/>
              </a:rPr>
              <a:t> </a:t>
            </a:r>
            <a:r>
              <a:rPr sz="3600" spc="-420" dirty="0">
                <a:cs typeface="Verdana"/>
              </a:rPr>
              <a:t>T</a:t>
            </a:r>
            <a:r>
              <a:rPr sz="3600" spc="35" dirty="0">
                <a:cs typeface="Verdana"/>
              </a:rPr>
              <a:t>eams</a:t>
            </a:r>
            <a:endParaRPr sz="3600" dirty="0"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79878" y="2791434"/>
            <a:ext cx="105029" cy="1007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81275" y="2256472"/>
            <a:ext cx="100076" cy="1015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79116" y="1722958"/>
            <a:ext cx="104394" cy="100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79116" y="1188720"/>
            <a:ext cx="104394" cy="1007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281275" y="653758"/>
            <a:ext cx="100076" cy="100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838551" y="2791434"/>
            <a:ext cx="105791" cy="9808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839947" y="2256472"/>
            <a:ext cx="100076" cy="10071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839947" y="1722958"/>
            <a:ext cx="100076" cy="10001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839947" y="653758"/>
            <a:ext cx="100076" cy="10072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839947" y="1188720"/>
            <a:ext cx="100076" cy="9972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400144" y="2791434"/>
            <a:ext cx="105791" cy="10119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399383" y="2256472"/>
            <a:ext cx="100838" cy="10071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399383" y="1722958"/>
            <a:ext cx="100838" cy="10001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399383" y="1189431"/>
            <a:ext cx="100838" cy="994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399383" y="653758"/>
            <a:ext cx="100838" cy="10072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961739" y="2791434"/>
            <a:ext cx="105791" cy="9808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960977" y="2256472"/>
            <a:ext cx="100076" cy="10071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960977" y="1722958"/>
            <a:ext cx="100076" cy="10001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960977" y="653758"/>
            <a:ext cx="100076" cy="10072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6960977" y="1189431"/>
            <a:ext cx="100076" cy="9931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521173" y="2791434"/>
            <a:ext cx="101090" cy="10063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521173" y="2256472"/>
            <a:ext cx="100838" cy="10071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7521173" y="1722958"/>
            <a:ext cx="100838" cy="10001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7521173" y="1189431"/>
            <a:ext cx="100838" cy="9941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7521173" y="653758"/>
            <a:ext cx="100838" cy="100723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530350" y="4464050"/>
            <a:ext cx="12782868" cy="17543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800" spc="95" dirty="0">
                <a:solidFill>
                  <a:srgbClr val="EA5458"/>
                </a:solidFill>
                <a:latin typeface="Tahoma"/>
                <a:cs typeface="Tahoma"/>
              </a:rPr>
              <a:t>While </a:t>
            </a:r>
            <a:r>
              <a:rPr sz="2800" spc="80" dirty="0">
                <a:solidFill>
                  <a:srgbClr val="EA5458"/>
                </a:solidFill>
                <a:latin typeface="Tahoma"/>
                <a:cs typeface="Tahoma"/>
              </a:rPr>
              <a:t>XP </a:t>
            </a:r>
            <a:r>
              <a:rPr sz="2800" spc="140" dirty="0">
                <a:solidFill>
                  <a:srgbClr val="EA5458"/>
                </a:solidFill>
                <a:latin typeface="Tahoma"/>
                <a:cs typeface="Tahoma"/>
              </a:rPr>
              <a:t>oﬀers </a:t>
            </a:r>
            <a:r>
              <a:rPr sz="2800" spc="150" dirty="0">
                <a:solidFill>
                  <a:srgbClr val="EA5458"/>
                </a:solidFill>
                <a:latin typeface="Tahoma"/>
                <a:cs typeface="Tahoma"/>
              </a:rPr>
              <a:t>numerous </a:t>
            </a:r>
            <a:r>
              <a:rPr sz="2800" spc="95" dirty="0">
                <a:solidFill>
                  <a:srgbClr val="EA5458"/>
                </a:solidFill>
                <a:latin typeface="Tahoma"/>
                <a:cs typeface="Tahoma"/>
              </a:rPr>
              <a:t>beneﬁts, </a:t>
            </a:r>
            <a:r>
              <a:rPr sz="2800" spc="10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EA5458"/>
                </a:solidFill>
                <a:latin typeface="Tahoma"/>
                <a:cs typeface="Tahoma"/>
              </a:rPr>
              <a:t>organizations </a:t>
            </a:r>
            <a:r>
              <a:rPr sz="2800" spc="130" dirty="0">
                <a:solidFill>
                  <a:srgbClr val="EA5458"/>
                </a:solidFill>
                <a:latin typeface="Tahoma"/>
                <a:cs typeface="Tahoma"/>
              </a:rPr>
              <a:t>may </a:t>
            </a:r>
            <a:r>
              <a:rPr sz="2800" spc="75" dirty="0">
                <a:solidFill>
                  <a:srgbClr val="EA5458"/>
                </a:solidFill>
                <a:latin typeface="Tahoma"/>
                <a:cs typeface="Tahoma"/>
              </a:rPr>
              <a:t>face </a:t>
            </a:r>
            <a:r>
              <a:rPr sz="2800" b="1" spc="-5" dirty="0">
                <a:solidFill>
                  <a:srgbClr val="EA5458"/>
                </a:solidFill>
                <a:latin typeface="Tahoma"/>
                <a:cs typeface="Tahoma"/>
              </a:rPr>
              <a:t>challenges </a:t>
            </a:r>
            <a:r>
              <a:rPr sz="2800" b="1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45" dirty="0">
                <a:solidFill>
                  <a:srgbClr val="EA5458"/>
                </a:solidFill>
                <a:latin typeface="Tahoma"/>
                <a:cs typeface="Tahoma"/>
              </a:rPr>
              <a:t>during</a:t>
            </a:r>
            <a:r>
              <a:rPr sz="280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EA5458"/>
                </a:solidFill>
                <a:latin typeface="Tahoma"/>
                <a:cs typeface="Tahoma"/>
              </a:rPr>
              <a:t>adoption,</a:t>
            </a:r>
            <a:r>
              <a:rPr sz="280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EA5458"/>
                </a:solidFill>
                <a:latin typeface="Tahoma"/>
                <a:cs typeface="Tahoma"/>
              </a:rPr>
              <a:t>such</a:t>
            </a:r>
            <a:r>
              <a:rPr sz="280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EA5458"/>
                </a:solidFill>
                <a:latin typeface="Tahoma"/>
                <a:cs typeface="Tahoma"/>
              </a:rPr>
              <a:t>as</a:t>
            </a:r>
            <a:r>
              <a:rPr sz="280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EA5458"/>
                </a:solidFill>
                <a:latin typeface="Tahoma"/>
                <a:cs typeface="Tahoma"/>
              </a:rPr>
              <a:t>resistance</a:t>
            </a:r>
            <a:r>
              <a:rPr sz="280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20" dirty="0">
                <a:solidFill>
                  <a:srgbClr val="EA5458"/>
                </a:solidFill>
                <a:latin typeface="Tahoma"/>
                <a:cs typeface="Tahoma"/>
              </a:rPr>
              <a:t>to </a:t>
            </a:r>
            <a:r>
              <a:rPr sz="2800" spc="-86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EA5458"/>
                </a:solidFill>
                <a:latin typeface="Tahoma"/>
                <a:cs typeface="Tahoma"/>
              </a:rPr>
              <a:t>change, </a:t>
            </a:r>
            <a:r>
              <a:rPr sz="2800" spc="80" dirty="0">
                <a:solidFill>
                  <a:srgbClr val="EA5458"/>
                </a:solidFill>
                <a:latin typeface="Tahoma"/>
                <a:cs typeface="Tahoma"/>
              </a:rPr>
              <a:t>lack </a:t>
            </a:r>
            <a:r>
              <a:rPr sz="2800" spc="120" dirty="0">
                <a:solidFill>
                  <a:srgbClr val="EA5458"/>
                </a:solidFill>
                <a:latin typeface="Tahoma"/>
                <a:cs typeface="Tahoma"/>
              </a:rPr>
              <a:t>of </a:t>
            </a:r>
            <a:r>
              <a:rPr sz="2800" spc="100" dirty="0">
                <a:solidFill>
                  <a:srgbClr val="EA5458"/>
                </a:solidFill>
                <a:latin typeface="Tahoma"/>
                <a:cs typeface="Tahoma"/>
              </a:rPr>
              <a:t>experience </a:t>
            </a:r>
            <a:r>
              <a:rPr sz="2800" spc="105" dirty="0">
                <a:solidFill>
                  <a:srgbClr val="EA5458"/>
                </a:solidFill>
                <a:latin typeface="Tahoma"/>
                <a:cs typeface="Tahoma"/>
              </a:rPr>
              <a:t>with agile </a:t>
            </a:r>
            <a:r>
              <a:rPr sz="2800" spc="-86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EA5458"/>
                </a:solidFill>
                <a:latin typeface="Tahoma"/>
                <a:cs typeface="Tahoma"/>
              </a:rPr>
              <a:t>practices, </a:t>
            </a:r>
            <a:r>
              <a:rPr sz="2800" spc="140" dirty="0">
                <a:solidFill>
                  <a:srgbClr val="EA5458"/>
                </a:solidFill>
                <a:latin typeface="Tahoma"/>
                <a:cs typeface="Tahoma"/>
              </a:rPr>
              <a:t>and </a:t>
            </a:r>
            <a:r>
              <a:rPr sz="2800" spc="120" dirty="0">
                <a:solidFill>
                  <a:srgbClr val="EA5458"/>
                </a:solidFill>
                <a:latin typeface="Tahoma"/>
                <a:cs typeface="Tahoma"/>
              </a:rPr>
              <a:t>diﬃculties in </a:t>
            </a:r>
            <a:r>
              <a:rPr sz="2800" spc="125" dirty="0">
                <a:solidFill>
                  <a:srgbClr val="EA5458"/>
                </a:solidFill>
                <a:latin typeface="Tahoma"/>
                <a:cs typeface="Tahoma"/>
              </a:rPr>
              <a:t> maintaining</a:t>
            </a:r>
            <a:r>
              <a:rPr sz="2800" spc="-15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30" dirty="0">
                <a:solidFill>
                  <a:srgbClr val="EA5458"/>
                </a:solidFill>
                <a:latin typeface="Tahoma"/>
                <a:cs typeface="Tahoma"/>
              </a:rPr>
              <a:t>team</a:t>
            </a:r>
            <a:r>
              <a:rPr sz="280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EA5458"/>
                </a:solidFill>
                <a:latin typeface="Tahoma"/>
                <a:cs typeface="Tahoma"/>
              </a:rPr>
              <a:t>cohesion.</a:t>
            </a:r>
            <a:endParaRPr sz="2800" dirty="0">
              <a:latin typeface="Tahoma"/>
              <a:cs typeface="Tahoma"/>
            </a:endParaRPr>
          </a:p>
          <a:p>
            <a:pPr marL="12700" marR="68580">
              <a:lnSpc>
                <a:spcPts val="3300"/>
              </a:lnSpc>
              <a:spcBef>
                <a:spcPts val="175"/>
              </a:spcBef>
            </a:pPr>
            <a:r>
              <a:rPr lang="en-US" sz="2800" spc="120" dirty="0">
                <a:solidFill>
                  <a:srgbClr val="EA5458"/>
                </a:solidFill>
                <a:latin typeface="Tahoma"/>
                <a:cs typeface="Tahoma"/>
              </a:rPr>
              <a:t>   </a:t>
            </a:r>
            <a:r>
              <a:rPr sz="2800" spc="120" dirty="0">
                <a:solidFill>
                  <a:srgbClr val="EA5458"/>
                </a:solidFill>
                <a:latin typeface="Tahoma"/>
                <a:cs typeface="Tahoma"/>
              </a:rPr>
              <a:t>Addressing</a:t>
            </a:r>
            <a:r>
              <a:rPr sz="2800" spc="-15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EA5458"/>
                </a:solidFill>
                <a:latin typeface="Tahoma"/>
                <a:cs typeface="Tahoma"/>
              </a:rPr>
              <a:t>these</a:t>
            </a:r>
            <a:r>
              <a:rPr sz="280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EA5458"/>
                </a:solidFill>
                <a:latin typeface="Tahoma"/>
                <a:cs typeface="Tahoma"/>
              </a:rPr>
              <a:t>challenges</a:t>
            </a:r>
            <a:r>
              <a:rPr sz="280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80" dirty="0">
                <a:solidFill>
                  <a:srgbClr val="EA5458"/>
                </a:solidFill>
                <a:latin typeface="Tahoma"/>
                <a:cs typeface="Tahoma"/>
              </a:rPr>
              <a:t>is</a:t>
            </a:r>
            <a:r>
              <a:rPr sz="280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EA5458"/>
                </a:solidFill>
                <a:latin typeface="Tahoma"/>
                <a:cs typeface="Tahoma"/>
              </a:rPr>
              <a:t>crucial </a:t>
            </a:r>
            <a:r>
              <a:rPr sz="2800" spc="-86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25" dirty="0">
                <a:solidFill>
                  <a:srgbClr val="EA5458"/>
                </a:solidFill>
                <a:latin typeface="Tahoma"/>
                <a:cs typeface="Tahoma"/>
              </a:rPr>
              <a:t>for</a:t>
            </a:r>
            <a:r>
              <a:rPr sz="2800" spc="-15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EA5458"/>
                </a:solidFill>
                <a:latin typeface="Tahoma"/>
                <a:cs typeface="Tahoma"/>
              </a:rPr>
              <a:t>successful</a:t>
            </a:r>
            <a:r>
              <a:rPr sz="2800" spc="-15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EA5458"/>
                </a:solidFill>
                <a:latin typeface="Tahoma"/>
                <a:cs typeface="Tahoma"/>
              </a:rPr>
              <a:t>implementation.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016706" y="915529"/>
            <a:ext cx="1290395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415" dirty="0">
                <a:latin typeface="Verdana"/>
                <a:cs typeface="Verdana"/>
              </a:rPr>
              <a:t>Challenges In XP Adoption</a:t>
            </a:r>
            <a:endParaRPr sz="3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/>
          <p:nvPr/>
        </p:nvSpPr>
        <p:spPr>
          <a:xfrm>
            <a:off x="1377950" y="4412051"/>
            <a:ext cx="11032948" cy="21543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69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800" spc="75" dirty="0">
                <a:solidFill>
                  <a:srgbClr val="EA5458"/>
                </a:solidFill>
                <a:latin typeface="Tahoma"/>
                <a:cs typeface="Tahoma"/>
              </a:rPr>
              <a:t>Success</a:t>
            </a:r>
            <a:r>
              <a:rPr sz="2800" spc="-13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EA5458"/>
                </a:solidFill>
                <a:latin typeface="Tahoma"/>
                <a:cs typeface="Tahoma"/>
              </a:rPr>
              <a:t>in</a:t>
            </a:r>
            <a:r>
              <a:rPr sz="2800" spc="-13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80" dirty="0">
                <a:solidFill>
                  <a:srgbClr val="EA5458"/>
                </a:solidFill>
                <a:latin typeface="Tahoma"/>
                <a:cs typeface="Tahoma"/>
              </a:rPr>
              <a:t>XP</a:t>
            </a:r>
            <a:r>
              <a:rPr sz="2800" spc="-13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EA5458"/>
                </a:solidFill>
                <a:latin typeface="Tahoma"/>
                <a:cs typeface="Tahoma"/>
              </a:rPr>
              <a:t>can</a:t>
            </a:r>
            <a:r>
              <a:rPr sz="2800" spc="-13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30" dirty="0">
                <a:solidFill>
                  <a:srgbClr val="EA5458"/>
                </a:solidFill>
                <a:latin typeface="Tahoma"/>
                <a:cs typeface="Tahoma"/>
              </a:rPr>
              <a:t>be</a:t>
            </a:r>
            <a:r>
              <a:rPr sz="2800" spc="-13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25" dirty="0">
                <a:solidFill>
                  <a:srgbClr val="EA5458"/>
                </a:solidFill>
                <a:latin typeface="Tahoma"/>
                <a:cs typeface="Tahoma"/>
              </a:rPr>
              <a:t>measured</a:t>
            </a:r>
            <a:r>
              <a:rPr sz="2800" spc="-13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35" dirty="0">
                <a:solidFill>
                  <a:srgbClr val="EA5458"/>
                </a:solidFill>
                <a:latin typeface="Tahoma"/>
                <a:cs typeface="Tahoma"/>
              </a:rPr>
              <a:t>through </a:t>
            </a:r>
            <a:r>
              <a:rPr sz="2800" spc="-73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EA5458"/>
                </a:solidFill>
                <a:latin typeface="Tahoma"/>
                <a:cs typeface="Tahoma"/>
              </a:rPr>
              <a:t>various </a:t>
            </a:r>
            <a:r>
              <a:rPr sz="2800" b="1" spc="5" dirty="0">
                <a:solidFill>
                  <a:srgbClr val="EA5458"/>
                </a:solidFill>
                <a:latin typeface="Tahoma"/>
                <a:cs typeface="Tahoma"/>
              </a:rPr>
              <a:t>metrics</a:t>
            </a:r>
            <a:r>
              <a:rPr sz="2800" spc="5" dirty="0">
                <a:solidFill>
                  <a:srgbClr val="EA5458"/>
                </a:solidFill>
                <a:latin typeface="Tahoma"/>
                <a:cs typeface="Tahoma"/>
              </a:rPr>
              <a:t>, </a:t>
            </a:r>
            <a:r>
              <a:rPr sz="2800" spc="110" dirty="0">
                <a:solidFill>
                  <a:srgbClr val="EA5458"/>
                </a:solidFill>
                <a:latin typeface="Tahoma"/>
                <a:cs typeface="Tahoma"/>
              </a:rPr>
              <a:t>such </a:t>
            </a:r>
            <a:r>
              <a:rPr sz="2800" spc="90" dirty="0">
                <a:solidFill>
                  <a:srgbClr val="EA5458"/>
                </a:solidFill>
                <a:latin typeface="Tahoma"/>
                <a:cs typeface="Tahoma"/>
              </a:rPr>
              <a:t>as </a:t>
            </a:r>
            <a:r>
              <a:rPr sz="2800" spc="125" dirty="0">
                <a:solidFill>
                  <a:srgbClr val="EA5458"/>
                </a:solidFill>
                <a:latin typeface="Tahoma"/>
                <a:cs typeface="Tahoma"/>
              </a:rPr>
              <a:t>customer </a:t>
            </a:r>
            <a:r>
              <a:rPr sz="2800" spc="13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EA5458"/>
                </a:solidFill>
                <a:latin typeface="Tahoma"/>
                <a:cs typeface="Tahoma"/>
              </a:rPr>
              <a:t>satisfaction, </a:t>
            </a:r>
            <a:r>
              <a:rPr sz="2800" spc="114" dirty="0">
                <a:solidFill>
                  <a:srgbClr val="EA5458"/>
                </a:solidFill>
                <a:latin typeface="Tahoma"/>
                <a:cs typeface="Tahoma"/>
              </a:rPr>
              <a:t>code </a:t>
            </a:r>
            <a:r>
              <a:rPr sz="2800" spc="60" dirty="0">
                <a:solidFill>
                  <a:srgbClr val="EA5458"/>
                </a:solidFill>
                <a:latin typeface="Tahoma"/>
                <a:cs typeface="Tahoma"/>
              </a:rPr>
              <a:t>quality, </a:t>
            </a:r>
            <a:r>
              <a:rPr sz="2800" spc="135" dirty="0">
                <a:solidFill>
                  <a:srgbClr val="EA5458"/>
                </a:solidFill>
                <a:latin typeface="Tahoma"/>
                <a:cs typeface="Tahoma"/>
              </a:rPr>
              <a:t>and </a:t>
            </a:r>
            <a:r>
              <a:rPr sz="2800" spc="125" dirty="0">
                <a:solidFill>
                  <a:srgbClr val="EA5458"/>
                </a:solidFill>
                <a:latin typeface="Tahoma"/>
                <a:cs typeface="Tahoma"/>
              </a:rPr>
              <a:t>team </a:t>
            </a:r>
            <a:r>
              <a:rPr sz="2800" spc="13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EA5458"/>
                </a:solidFill>
                <a:latin typeface="Tahoma"/>
                <a:cs typeface="Tahoma"/>
              </a:rPr>
              <a:t>performance. </a:t>
            </a:r>
            <a:r>
              <a:rPr sz="2800" spc="105" dirty="0">
                <a:solidFill>
                  <a:srgbClr val="EA5458"/>
                </a:solidFill>
                <a:latin typeface="Tahoma"/>
                <a:cs typeface="Tahoma"/>
              </a:rPr>
              <a:t>Regular assessments </a:t>
            </a:r>
            <a:r>
              <a:rPr sz="2800" spc="135" dirty="0">
                <a:solidFill>
                  <a:srgbClr val="EA5458"/>
                </a:solidFill>
                <a:latin typeface="Tahoma"/>
                <a:cs typeface="Tahoma"/>
              </a:rPr>
              <a:t>and </a:t>
            </a:r>
            <a:r>
              <a:rPr sz="2800" spc="-73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EA5458"/>
                </a:solidFill>
                <a:latin typeface="Tahoma"/>
                <a:cs typeface="Tahoma"/>
              </a:rPr>
              <a:t>adjustments</a:t>
            </a:r>
            <a:r>
              <a:rPr sz="2800" spc="-13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20" dirty="0">
                <a:solidFill>
                  <a:srgbClr val="EA5458"/>
                </a:solidFill>
                <a:latin typeface="Tahoma"/>
                <a:cs typeface="Tahoma"/>
              </a:rPr>
              <a:t>based</a:t>
            </a:r>
            <a:r>
              <a:rPr sz="2800" spc="-13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60" dirty="0">
                <a:solidFill>
                  <a:srgbClr val="EA5458"/>
                </a:solidFill>
                <a:latin typeface="Tahoma"/>
                <a:cs typeface="Tahoma"/>
              </a:rPr>
              <a:t>on</a:t>
            </a:r>
            <a:r>
              <a:rPr sz="2800" spc="-13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EA5458"/>
                </a:solidFill>
                <a:latin typeface="Tahoma"/>
                <a:cs typeface="Tahoma"/>
              </a:rPr>
              <a:t>these</a:t>
            </a:r>
            <a:r>
              <a:rPr sz="2800" spc="-13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EA5458"/>
                </a:solidFill>
                <a:latin typeface="Tahoma"/>
                <a:cs typeface="Tahoma"/>
              </a:rPr>
              <a:t>metrics</a:t>
            </a:r>
            <a:r>
              <a:rPr sz="2800" spc="-12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EA5458"/>
                </a:solidFill>
                <a:latin typeface="Tahoma"/>
                <a:cs typeface="Tahoma"/>
              </a:rPr>
              <a:t>can </a:t>
            </a:r>
            <a:r>
              <a:rPr sz="2800" spc="-735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20" dirty="0">
                <a:solidFill>
                  <a:srgbClr val="EA5458"/>
                </a:solidFill>
                <a:latin typeface="Tahoma"/>
                <a:cs typeface="Tahoma"/>
              </a:rPr>
              <a:t>help teams reﬁne </a:t>
            </a:r>
            <a:r>
              <a:rPr sz="2800" spc="105" dirty="0">
                <a:solidFill>
                  <a:srgbClr val="EA5458"/>
                </a:solidFill>
                <a:latin typeface="Tahoma"/>
                <a:cs typeface="Tahoma"/>
              </a:rPr>
              <a:t>their </a:t>
            </a:r>
            <a:r>
              <a:rPr sz="2800" spc="85" dirty="0">
                <a:solidFill>
                  <a:srgbClr val="EA5458"/>
                </a:solidFill>
                <a:latin typeface="Tahoma"/>
                <a:cs typeface="Tahoma"/>
              </a:rPr>
              <a:t>practices </a:t>
            </a:r>
            <a:r>
              <a:rPr sz="2800" spc="135" dirty="0">
                <a:solidFill>
                  <a:srgbClr val="EA5458"/>
                </a:solidFill>
                <a:latin typeface="Tahoma"/>
                <a:cs typeface="Tahoma"/>
              </a:rPr>
              <a:t>and </a:t>
            </a:r>
            <a:r>
              <a:rPr sz="2800" spc="14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EA5458"/>
                </a:solidFill>
                <a:latin typeface="Tahoma"/>
                <a:cs typeface="Tahoma"/>
              </a:rPr>
              <a:t>enhance</a:t>
            </a:r>
            <a:r>
              <a:rPr sz="2800" spc="-13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80" dirty="0">
                <a:solidFill>
                  <a:srgbClr val="EA5458"/>
                </a:solidFill>
                <a:latin typeface="Tahoma"/>
                <a:cs typeface="Tahoma"/>
              </a:rPr>
              <a:t>overall</a:t>
            </a:r>
            <a:r>
              <a:rPr sz="2800" spc="-120" dirty="0">
                <a:solidFill>
                  <a:srgbClr val="EA5458"/>
                </a:solidFill>
                <a:latin typeface="Tahoma"/>
                <a:cs typeface="Tahoma"/>
              </a:rPr>
              <a:t> </a:t>
            </a:r>
            <a:r>
              <a:rPr sz="2800" spc="80" dirty="0">
                <a:solidFill>
                  <a:srgbClr val="EA5458"/>
                </a:solidFill>
                <a:latin typeface="Tahoma"/>
                <a:cs typeface="Tahoma"/>
              </a:rPr>
              <a:t>eﬀectiveness</a:t>
            </a:r>
            <a:r>
              <a:rPr sz="2400" spc="80" dirty="0">
                <a:solidFill>
                  <a:srgbClr val="EA5458"/>
                </a:solidFill>
                <a:latin typeface="Tahoma"/>
                <a:cs typeface="Tahoma"/>
              </a:rPr>
              <a:t>.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016706" y="915529"/>
            <a:ext cx="12903957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600" spc="90" dirty="0">
                <a:cs typeface="Verdana"/>
              </a:rPr>
              <a:t>Measuring Success in XP</a:t>
            </a:r>
            <a:endParaRPr sz="3600" dirty="0"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467</Words>
  <Application>Microsoft Office PowerPoint</Application>
  <PresentationFormat>Custom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Bahnschrift SemiBold</vt:lpstr>
      <vt:lpstr>Lucida Sans Unicode</vt:lpstr>
      <vt:lpstr>Sitka Heading</vt:lpstr>
      <vt:lpstr>Tahoma</vt:lpstr>
      <vt:lpstr>Trebuchet MS</vt:lpstr>
      <vt:lpstr>Verdana</vt:lpstr>
      <vt:lpstr>Wingdings 3</vt:lpstr>
      <vt:lpstr>Facet</vt:lpstr>
      <vt:lpstr> Course-Software Engineering         Presentation on-Extreme Programming</vt:lpstr>
      <vt:lpstr>PowerPoint Presentation</vt:lpstr>
      <vt:lpstr>I n t r o d u c t i o n</vt:lpstr>
      <vt:lpstr>Core Values of Xtreme Programming</vt:lpstr>
      <vt:lpstr>Key Practices  of  XP</vt:lpstr>
      <vt:lpstr>Role of Customer in XP</vt:lpstr>
      <vt:lpstr>Implementing  XP  in Teams</vt:lpstr>
      <vt:lpstr>Challenges In XP Adoption</vt:lpstr>
      <vt:lpstr>Measuring Success in XP</vt:lpstr>
      <vt:lpstr>Co n c l u s I o n    A n d   F u t u r e   L o o k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Anas Shabbir</dc:creator>
  <cp:lastModifiedBy>Anas Shabbir</cp:lastModifiedBy>
  <cp:revision>1</cp:revision>
  <dcterms:created xsi:type="dcterms:W3CDTF">2024-11-17T16:05:01Z</dcterms:created>
  <dcterms:modified xsi:type="dcterms:W3CDTF">2024-11-17T16:56:48Z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2024-11-17T00:00:00Z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2024-11-17T00:00:00Z</vt:filetime>
  </property>
</Properties>
</file>