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  <p:sldMasterId id="2147483732" r:id="rId6"/>
  </p:sldMasterIdLst>
  <p:notesMasterIdLst>
    <p:notesMasterId r:id="rId53"/>
  </p:notesMasterIdLst>
  <p:sldIdLst>
    <p:sldId id="259" r:id="rId7"/>
    <p:sldId id="318" r:id="rId8"/>
    <p:sldId id="258" r:id="rId9"/>
    <p:sldId id="364" r:id="rId10"/>
    <p:sldId id="260" r:id="rId11"/>
    <p:sldId id="299" r:id="rId12"/>
    <p:sldId id="365" r:id="rId13"/>
    <p:sldId id="313" r:id="rId14"/>
    <p:sldId id="352" r:id="rId15"/>
    <p:sldId id="353" r:id="rId16"/>
    <p:sldId id="366" r:id="rId17"/>
    <p:sldId id="354" r:id="rId18"/>
    <p:sldId id="372" r:id="rId19"/>
    <p:sldId id="393" r:id="rId20"/>
    <p:sldId id="371" r:id="rId21"/>
    <p:sldId id="370" r:id="rId22"/>
    <p:sldId id="376" r:id="rId23"/>
    <p:sldId id="374" r:id="rId24"/>
    <p:sldId id="373" r:id="rId25"/>
    <p:sldId id="377" r:id="rId26"/>
    <p:sldId id="378" r:id="rId27"/>
    <p:sldId id="379" r:id="rId28"/>
    <p:sldId id="399" r:id="rId29"/>
    <p:sldId id="400" r:id="rId30"/>
    <p:sldId id="403" r:id="rId31"/>
    <p:sldId id="404" r:id="rId32"/>
    <p:sldId id="405" r:id="rId33"/>
    <p:sldId id="406" r:id="rId34"/>
    <p:sldId id="407" r:id="rId35"/>
    <p:sldId id="40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4" r:id="rId47"/>
    <p:sldId id="395" r:id="rId48"/>
    <p:sldId id="397" r:id="rId49"/>
    <p:sldId id="398" r:id="rId50"/>
    <p:sldId id="396" r:id="rId51"/>
    <p:sldId id="342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644"/>
    <a:srgbClr val="4C5F27"/>
    <a:srgbClr val="007A37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4683" autoAdjust="0"/>
  </p:normalViewPr>
  <p:slideViewPr>
    <p:cSldViewPr>
      <p:cViewPr>
        <p:scale>
          <a:sx n="68" d="100"/>
          <a:sy n="68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9456-6C43-47E1-AA03-4B06CA25FA67}" type="datetimeFigureOut">
              <a:rPr lang="fr-FR" smtClean="0"/>
              <a:pPr/>
              <a:t>16/04/2013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05BF-2857-4106-AAC0-8F29FA67E5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5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33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333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37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6772A-D8BD-4070-B762-10FCB6FE5023}" type="slidenum">
              <a:rPr lang="fr-FR" altLang="fr-FR">
                <a:solidFill>
                  <a:prstClr val="black"/>
                </a:solidFill>
              </a:rPr>
              <a:pPr/>
              <a:t>38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9B8AC-97D8-463C-B1D8-BA7C9D18DEBE}" type="slidenum">
              <a:rPr lang="fr-FR" altLang="fr-FR">
                <a:solidFill>
                  <a:prstClr val="black"/>
                </a:solidFill>
              </a:rPr>
              <a:pPr/>
              <a:t>39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6AE3C-E0EB-4D77-80BD-5FB87C0BEDE1}" type="slidenum">
              <a:rPr lang="fr-FR" altLang="fr-FR" smtClean="0"/>
              <a:pPr/>
              <a:t>40</a:t>
            </a:fld>
            <a:endParaRPr lang="fr-FR" altLang="fr-FR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581A9-F659-4300-9DFA-A85B15EB74D9}" type="slidenum">
              <a:rPr lang="fr-FR" altLang="fr-FR" smtClean="0"/>
              <a:pPr/>
              <a:t>41</a:t>
            </a:fld>
            <a:endParaRPr lang="fr-FR" altLang="fr-FR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2C6AA-7BBC-4722-AF3F-1ED04E7BB864}" type="slidenum">
              <a:rPr lang="fr-FR" altLang="fr-FR" smtClean="0"/>
              <a:pPr/>
              <a:t>42</a:t>
            </a:fld>
            <a:endParaRPr lang="fr-FR" altLang="fr-FR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A787C-2805-4530-A2A1-6BC83FFB448E}" type="slidenum">
              <a:rPr lang="fr-FR" altLang="fr-FR" smtClean="0"/>
              <a:pPr/>
              <a:t>43</a:t>
            </a:fld>
            <a:endParaRPr lang="fr-FR" altLang="fr-FR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A54B-2B4D-4DE9-B309-7D47FCCBB436}" type="slidenum">
              <a:rPr lang="fr-FR" altLang="fr-FR" smtClean="0"/>
              <a:pPr/>
              <a:t>44</a:t>
            </a:fld>
            <a:endParaRPr lang="fr-FR" altLang="fr-FR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ECF47-C262-4E5F-BF42-4B7E8D7B77E8}" type="slidenum">
              <a:rPr lang="fr-FR" altLang="fr-FR" smtClean="0"/>
              <a:pPr/>
              <a:t>45</a:t>
            </a:fld>
            <a:endParaRPr lang="fr-FR" altLang="fr-FR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>
                <a:solidFill>
                  <a:prstClr val="black"/>
                </a:solidFill>
              </a:rPr>
              <a:pPr/>
              <a:t>46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C EST UN appareil QUI PERMET </a:t>
            </a:r>
          </a:p>
          <a:p>
            <a:r>
              <a:rPr lang="fr-FR" sz="1200" dirty="0" smtClean="0"/>
              <a:t>A UN INDIVIDU EN DEPLACEMENT (L APPELANT)</a:t>
            </a:r>
          </a:p>
          <a:p>
            <a:r>
              <a:rPr lang="fr-FR" sz="1200" dirty="0" smtClean="0"/>
              <a:t>DE TRANSMETTRE DE FACON NON FILAIRE (par voie hertzienne)</a:t>
            </a:r>
          </a:p>
          <a:p>
            <a:r>
              <a:rPr lang="fr-FR" sz="1200" dirty="0" smtClean="0"/>
              <a:t>DES INFORMATIONS ORALES OU ECRITES (voix, messages, données informatiques)</a:t>
            </a:r>
          </a:p>
          <a:p>
            <a:r>
              <a:rPr lang="fr-FR" sz="1200" dirty="0" smtClean="0"/>
              <a:t>A UN AUTRE INDIVIDU (l appelé)</a:t>
            </a:r>
          </a:p>
          <a:p>
            <a:r>
              <a:rPr lang="fr-FR" dirty="0" smtClean="0"/>
              <a:t>C EST DONC UN SYSTEME DE COMMUNCATION CAR IL Y A TRANSMISSION D UN INDIVIDU A UN AUTRE </a:t>
            </a:r>
          </a:p>
          <a:p>
            <a:endParaRPr lang="fr-FR" dirty="0" smtClean="0"/>
          </a:p>
          <a:p>
            <a:r>
              <a:rPr lang="fr-FR" dirty="0" smtClean="0"/>
              <a:t>C EST UN SYSTEME MOBILE CAR L APPELANT PEUT UTILISER SON TERMINAL C EST A DIRE EN ETANT MOBILE </a:t>
            </a:r>
          </a:p>
          <a:p>
            <a:endParaRPr lang="fr-FR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boom des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s’intensifie d’année en année conduisant les entreprises à se tourner très largement vers une solution mobile.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tant que développeur cela peut vite devenir fastidieux si l’on doit concevoir une application mobile pour chaque système d’exploitation.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remédier à cela, une solution existe, le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PhoneGap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33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Arial" pitchFamily="34" charset="0"/>
              </a:rPr>
              <a:t>De nos jours</a:t>
            </a:r>
            <a:r>
              <a:rPr lang="fr-FR" baseline="0" dirty="0" smtClean="0">
                <a:latin typeface="Arial" pitchFamily="34" charset="0"/>
              </a:rPr>
              <a:t> </a:t>
            </a:r>
            <a:r>
              <a:rPr lang="fr-FR" dirty="0" smtClean="0">
                <a:latin typeface="Arial" pitchFamily="34" charset="0"/>
              </a:rPr>
              <a:t>Le marché des mobiles est un marché en pleine évolution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33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78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06F-E9B6-4E58-87E4-BB0BA6677DB2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0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636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0362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66200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84730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92248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01234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55994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23527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31032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24998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15875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841419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5083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291063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865133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7310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8971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2359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266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038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0961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228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78265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592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555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7980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83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3177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8342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3414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59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9764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06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401378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6876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807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7597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5079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0836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22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5180D-4CD3-4799-BD2C-95EECAD7B359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3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24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CA6E-1A80-48ED-8925-244ACEF2FE3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66C82EE-CD39-48C1-ADF7-87109476DD2F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809DAC-57F3-4DEA-8247-CED4634E402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4F13-1549-451D-AC90-7E855815F79D}" type="datetimeFigureOut">
              <a:rPr lang="en-US">
                <a:solidFill>
                  <a:srgbClr val="FFF39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FFF39D"/>
                </a:solidFill>
              </a:rPr>
              <a:t>AWT et Swing</a:t>
            </a:r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1FA07-0D3C-4665-884A-2CE986F0653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1839-ECD2-471E-9C32-74E37B19A95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EBDC5-4BB3-4997-B25F-4A209A10480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61565-FDD0-477C-911C-B1BA47FB546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DE6F0-D351-4075-B681-45259322977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402634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835882-A07F-4657-9FF2-C6B6E8344B32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0B1AD2-588A-4C08-B0D4-0945DA48908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4F244-FAD0-45B3-8018-038550A9F4B1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4B08-D206-4B6D-ADC2-8C39BAEA730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Connecteur droit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2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7E56BF-F31B-4A8E-9D16-8568FBC31EFA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3" name="Espace réservé du numéro de diapositiv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1E875D-8D68-4436-B98C-253E37C480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4" name="Espace réservé du pied de pa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E63043-FC53-4195-AE2F-ECB2314458D8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3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D6BB55-0129-4CCF-B71C-74C4B38410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4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83C75-A0A5-48E0-854B-E87583BD109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A7C00-C66A-468F-BD20-2BFDF5949B3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7459-B918-4781-9CC0-686998882CEC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786A-7B59-422A-9C9E-FB037CE652C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22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5180D-4CD3-4799-BD2C-95EECAD7B359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3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24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CA6E-1A80-48ED-8925-244ACEF2FE3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66C82EE-CD39-48C1-ADF7-87109476DD2F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809DAC-57F3-4DEA-8247-CED4634E402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4F13-1549-451D-AC90-7E855815F79D}" type="datetimeFigureOut">
              <a:rPr lang="en-US">
                <a:solidFill>
                  <a:srgbClr val="FFF39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FFF39D"/>
                </a:solidFill>
              </a:rPr>
              <a:t>AWT et Swing</a:t>
            </a:r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1FA07-0D3C-4665-884A-2CE986F0653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1839-ECD2-471E-9C32-74E37B19A95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EBDC5-4BB3-4997-B25F-4A209A10480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36864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61565-FDD0-477C-911C-B1BA47FB546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DE6F0-D351-4075-B681-45259322977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835882-A07F-4657-9FF2-C6B6E8344B32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0B1AD2-588A-4C08-B0D4-0945DA48908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4F244-FAD0-45B3-8018-038550A9F4B1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4B08-D206-4B6D-ADC2-8C39BAEA730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Connecteur droit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2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7E56BF-F31B-4A8E-9D16-8568FBC31EFA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3" name="Espace réservé du numéro de diapositiv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1E875D-8D68-4436-B98C-253E37C480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4" name="Espace réservé du pied de pa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E63043-FC53-4195-AE2F-ECB2314458D8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3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D6BB55-0129-4CCF-B71C-74C4B38410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4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83C75-A0A5-48E0-854B-E87583BD109E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A7C00-C66A-468F-BD20-2BFDF5949B3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7459-B918-4781-9CC0-686998882CEC}" type="datetimeFigureOut">
              <a:rPr lang="en-US">
                <a:solidFill>
                  <a:srgbClr val="575F6D"/>
                </a:solidFill>
              </a:rPr>
              <a:pPr>
                <a:defRPr/>
              </a:pPr>
              <a:t>4/16/2013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575F6D"/>
                </a:solidFill>
              </a:rPr>
              <a:t>AWT et Swing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786A-7B59-422A-9C9E-FB037CE652C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34246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6536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94865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19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715B-1DC6-4CF8-A7BA-772819D0AEC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CCEA-3CBC-4005-9785-80FC28024BD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4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776B-1F4C-48C3-B66D-C06B581916A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9571-3172-4A59-B6A9-D95ECAB2FE4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43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EE2B-87DC-49D6-93E1-0D8A21F0C51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16/04/2013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A82F-1506-403C-8751-3B431E38D2A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28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AABCE-FB4F-41F9-8036-BCA63856B061}" type="datetimeFigureOut">
              <a:rPr lang="en-US">
                <a:solidFill>
                  <a:srgbClr val="575F6D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4/16/2013</a:t>
            </a:fld>
            <a:endParaRPr lang="en-US">
              <a:solidFill>
                <a:srgbClr val="575F6D"/>
              </a:solidFill>
              <a:latin typeface="Times New Roman" pitchFamily="18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>
                <a:solidFill>
                  <a:srgbClr val="575F6D"/>
                </a:solidFill>
                <a:latin typeface="Times New Roman" pitchFamily="18" charset="0"/>
              </a:rPr>
              <a:t>AWT et Swing</a:t>
            </a: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A9AC61-0AA5-496F-9650-64AC0045CF09}" type="slidenum">
              <a:rPr lang="fr-FR" altLang="fr-FR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028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AABCE-FB4F-41F9-8036-BCA63856B061}" type="datetimeFigureOut">
              <a:rPr lang="en-US">
                <a:solidFill>
                  <a:srgbClr val="575F6D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4/16/2013</a:t>
            </a:fld>
            <a:endParaRPr lang="en-US">
              <a:solidFill>
                <a:srgbClr val="575F6D"/>
              </a:solidFill>
              <a:latin typeface="Times New Roman" pitchFamily="18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>
                <a:solidFill>
                  <a:srgbClr val="575F6D"/>
                </a:solidFill>
                <a:latin typeface="Times New Roman" pitchFamily="18" charset="0"/>
              </a:rPr>
              <a:t>AWT et Swing</a:t>
            </a: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A9AC61-0AA5-496F-9650-64AC0045CF09}" type="slidenum">
              <a:rPr lang="fr-FR" altLang="fr-FR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late.googleusercontent.com/translate_c?act=url&amp;depth=1&amp;hl=fr&amp;ie=UTF8&amp;prev=_t&amp;rurl=translate.google.co.ma&amp;sl=en&amp;tl=fr&amp;u=http://docs.phonegap.com/en/2.5.0/cordova_geolocation_geolocation.md.html&amp;usg=ALkJrhiJKohXaAJZG6GSwm75TEjwmR0NTg" TargetMode="Externa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act=url&amp;depth=1&amp;hl=fr&amp;ie=UTF8&amp;prev=_t&amp;rurl=translate.google.com&amp;sl=en&amp;tl=fr&amp;u=http://www.w3.org/TR/FileAPI/&amp;usg=ALkJrhjZT512HScUk1dhWK5vBU7BZ2A97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act=url&amp;depth=1&amp;hl=fr&amp;ie=UTF8&amp;prev=_t&amp;rurl=translate.google.co.ma&amp;sl=en&amp;tl=fr&amp;u=http://docs.phonegap.com/en/2.5.0/cordova_file_file.md.html&amp;usg=ALkJrhjtjGoHj2P7RAqy4jc6rE77oUkYn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act=url&amp;depth=1&amp;hl=fr&amp;ie=UTF8&amp;prev=_t&amp;rurl=translate.google.co.ma&amp;sl=en&amp;tl=fr&amp;u=http://docs.phonegap.com/en/2.5.0/cordova_file_file.md.html&amp;usg=ALkJrhjtjGoHj2P7RAqy4jc6rE77oUkYn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act=url&amp;depth=1&amp;hl=fr&amp;ie=UTF8&amp;prev=_t&amp;rurl=translate.google.co.ma&amp;sl=en&amp;tl=fr&amp;u=http://docs.phonegap.com/en/2.5.0/cordova_file_file.md.html&amp;usg=ALkJrhjtjGoHj2P7RAqy4jc6rE77oUkYn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1196752"/>
            <a:ext cx="878497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935499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(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Box 24"/>
          <p:cNvSpPr txBox="1"/>
          <p:nvPr/>
        </p:nvSpPr>
        <p:spPr>
          <a:xfrm>
            <a:off x="-41706" y="990600"/>
            <a:ext cx="18133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b="1" dirty="0" smtClean="0">
                <a:solidFill>
                  <a:prstClr val="white">
                    <a:alpha val="4000"/>
                  </a:prstClr>
                </a:solidFill>
                <a:latin typeface="Caviar Dreams" pitchFamily="34" charset="0"/>
              </a:rPr>
              <a:t>CC</a:t>
            </a:r>
            <a:endParaRPr lang="en-US" sz="8800" b="1" dirty="0">
              <a:solidFill>
                <a:prstClr val="white">
                  <a:alpha val="4000"/>
                </a:prstClr>
              </a:solidFill>
              <a:latin typeface="Caviar Dreams" pitchFamily="34" charset="0"/>
            </a:endParaRPr>
          </a:p>
        </p:txBody>
      </p:sp>
      <p:sp>
        <p:nvSpPr>
          <p:cNvPr id="22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8" name="Image 27" descr="download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685870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Anass\Desktop\logo_fs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8640"/>
            <a:ext cx="1783665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8" name="AutoShape 4" descr="data:image/jpeg;base64,/9j/4AAQSkZJRgABAQAAAQABAAD/2wCEAAkGBhQSERIUExMWFRUWFxwaFxgYGRgbGRgbGBcYGhghHR8aHSYgGx0jHBcbHzAgIycpLS0sGh4xNTEqNSYrLCkBCQoKDgwOGQ8PGjUlHyUpKi8sKiwpLSwpLCksLC0qLCksKiwtLCwsKSwsLCwpLCwsLCwsKSwsLCwpKTQsLC4sKv/AABEIAJQBVAMBIgACEQEDEQH/xAAbAAEAAgMBAQAAAAAAAAAAAAAABQYDBAcCAf/EAEYQAAICAQMCBAIHBAYIBgMBAAECAxEABBIhBTEGEyJBUWEHFCMycYGRQlKhsSQzNHPB8BUWQ2JysrPRdIKSwuHxJWPDU//EABkBAQADAQEAAAAAAAAAAAAAAAABAgMEBf/EADARAQACAQEGAwYGAwAAAAAAAAABAhEDEhMhMUFRkaHwBGFxscHhIiMyQoHRFFLC/9oADAMBAAIRAxEAPwDuOMYwGMYwGMYwGMYwGMYwGMYwGMYwGMYwGMYwGMYwGMYwGMYwGMYwGMYwGM1n6nEJPKMqCTj0Fl3c3XF3zRr8M2cmYmDJjGYI9ajO0YYF0rcvuLFj+eQM+MYwMaTqWZQQSvcfC+RmTI7TMRLqD8NvuP3b/EZn6bqzLErmhu+F13PxAP8ADA2sYxgMYxgMYxgMYxgMYwDgMYxgMYxgMYxgMYxgMxPq0BouoPwJAzJeYJdBGxJZASe5r4f/AEP0wPS6xCQA6kn5jM2R2pihhpyvNgCgTRC8UPbhf4DPP+sMVWdw5I+78CB/iP1wJPI3V9dWN2Vkc17qtj7t/wDxnvT9aR2CjcCe1qfgT+XAyO8Q9blhljSNAQwHsxLEyKhCkGlKqxkJN8D25ItWs2nEK2tFYzLZbxKl1skJ/wCH49vf/N/I58PiVKvy5OSQPTXav04YH+HfjKrovE+oVIiVDMI9pYq4B40YdpASCxjMrgmx90/d5rek8UallbhI2XySR5UrHazafe9mgUqRxVBvQebB27T7PZjHtFU7/rNH+5L/AOj/AOfmP8g1JaWfeitRG4XR7jK54TmmkmmaVn2hQFVt9C5JbPJon0j2uqHbvZ7zK9dmcNaW24y+4xjKLmMYwGMjtT4hgjdkeQKy9xR/d3ew+B/zxmOXxRp1AJlHJAFBjd0eOOeCDx7ZfYt2V2690rjI2PxFAzKqyBmY0AL78fL5j9cksrNZjmmJieTnniLWRRdUQs6KN0ZcOwRaG07jepAJXYpH2X7C96BzoMbggEEEEWCOxB7ZQNdKf9KJG7py8bOobYrn9ghG1QLEAKLEZFr2OdBGdOv+mnwY6XO3xMrBLtrNXGkmxyse096ACFyBfwv4fzOWfK70aDbrtZyx+796uN3qofLn9K/PmiccW08XuboGoYEHWvR/3APj7qwI7jt8Pbivum8PzK+46t2G4Fl28GiDX3uLr+P43n6h4gETsmyyCB94C7Xd8PyzVPiRg5tRQLBhfbYshO00LJKe+X3tvUQru6+pluaVKl1P5dv+E+1/x98eGErTIbu7PyHJFD4du3xvEfVf6NJLIK2hror7fCyB7j7xHz+OQmk8YRQaX0rI5RWNUq2Qs8hB9Rr+pcEi/arvIrp2tygtetecrhmtL1GNTTOAff5cXz8MiJfGUattMU27dsUAJ6nDxoyj11atKoJNDvRIF5Gv4tQiTdpwzAgKdq+pmlmQCibsLATd87T29N2jRvPRWdakdVmPV4h+2O9fwB/xGetN1OOQgK1k3xzfFf8AcZGOjsUaGCIxlARvG1uVsA3yD2HI4/l8vUoxK6eLvQ2kdr+PBo8f5FHJqnsZDLq9WQD5Mf4FqPb8eP45uaCSYlvNRVFDbtN883fP4e3xwN3GMYHIPpNlP15hZry04s17+2dH8H/2HS/3S/yzm30m/wBvb+7T/wB2dG8KzKnT9MzEBVhUknsAFsk4E3jOb9U+lk7iNPCCvs0l23/lFV+Zv8MydF+lbc4XUxqqk1vQml/FTZr5g/lgdExmOSdVUuSAoG4n2oCyfwrOc9U+lptxEES7R2aQmz89oqv1wOlYzm/SfpZJYDURKFPd4yfT89pux+B/XOjK4IBBsEWD7Vgesp/0pSEaJaJH2q9iR+y+RnXfpV2OU00auFNeY5NH/hArj5k8/DK94g8dtrNN5UkaqwdWDITtIAYEEHkHn4nAsH0RH06r8Y/5Pkr13xlJBqpIlRGVEDEU5ejDNIW9J+6rRKpFc+YORxcV9EP3dV+Mf8nze8TeOYdJNIsMQknIUSNdKNt7QSOWI3Hgdr7+2Brnxjq5IJXVY08pFJbYzXepljsDcRt8uMP3bh7BIo55n8Uz7Zo6+6XK2JPMf+kTqGQ0QqoI1FEftDm9oaO0/wBLUwYb4YyvwUspr5Ekj+GdC6N1mPVQrLEbU9we6kdwfmP+2BS2+kacRFxHG5sEbVerqUvGSW/rAI1Ni/6wUprE3WdVLMkfmEf0hkYqrqAi6p1UcHuUCncD90i7sk4+jfSbGhSI6dYYVB5VydoCkil282QBXzzY0/0tRtKFaBljJrfvBIHxK1/In88CyTdd0iy7iy+aLjJ2kuBuII7btu5T244zFoupTTM/lSwsqk9g4ItmC3a1dD9f0Ol4v8UwaMhfJWWVhu20AACTyxo9zfHyPbKzpPpVZD/ZYgvuEJU/yP8ALA6PoEmG7zWRu23aCPc3d/Lb/HOLeHZSddprJP26dyT+2PjnY+g9dj1cIljsC6ZT3Vh3B/UH8CM4r0LULHq4Hc0qyqzH4AMCcDtU76m22qlc0b7c8H8a/wA/HY0bym/MVR2rafxv/DOf636XG3ERQLt9i7HcfyXt+py2eEvFa66NiF2OhAdbvv2INcg0f0OBzXS+JNcdav2khlMm0xWdv3qK7OwA59uO/wA86/qupRx0HcLfx/P/ALH9Mo2k+kffqlT6qgZpBHv3eqi+39z+F5IeM/Gf1SZY/q6y2ga2av2nFfdPw/icCdm6hpTZYxt7ngEmuPhZ7Vka0Su4Alh3cgDy15oFTfHsF7fIfnVurfSSgYCDTREAC2kXua5AArgEnknn4Zt+F/HkUkwSaCOJnpQ6fds2ACD927IsH35+OTmUYhZdHpeF2TQni1pU9yvPA967+5r4c7nTy7EEahJFBIIABurB5Hbn/PHOuvgrRj/YjtX3n7bg3Pq55AP5DNzp3QIIGLRR7SRRNsSQSD7k+4zS2x0mfD7ojKp9W1JTqsYDqu94wUE7Bn4Xlk89R23CjG17R33Ct7q3VdcnnhIydj7YisZbeGV5FPF8CkjJqrJvb95Y7VdYU9RJ08iSWVtRqliDMq0FCiRvNbiqMaj/AHuOL6hsA1Vjsasfpxm+pbZiuY6QwrXazieqir1HXp5gSNqPnugaORixL6hlF16aqLaCVsNQu/Tli1OqvVSpF5Z42kwOHkB1Eqi+C3pjCmtpPquvbLV1rqHkaeabj7NGbm64HvQJr8s531z6QtQ8I8vbCwVySrBmcqusW0FEFAdOjE2eXUWRy2U60T+2Fo0pj90ujaAb4onkSnZFLAqAQSLIIs1RJ4s5U38UTb9P9jGokkc8GtwSURV6lvf6mkpQTQrtZzBJ46nEoQxJcfm7x5gCylPNA27l3EL5YLbQT67NAANrn6R5QDJsU2gNM1R7k+tFlQhbLyeSFX1MpP3br1Yy2hmi8YmWOOOTTxeW4bzFBO00wsR1e4re47Nx7cKbrR0PWYHMYbSwAufLDc0VkkCORyRQj1DseT3PIvi2eG/EsmplmR4lQKCUpiSQNRPD6rAo/Y3x+9mz4n6nJBHG0dDc+1nMckoRfLdgdkZDG3VU4Pd8mLTHKUTWJ5whOkhJdO066WNJhIilQrkptMR3UQD2CyChyuwmyDnmXSUCz6aOjQ4jcGy0UlqSwNl5paHBux8cj5fFOugjlAjMhLytHuhmY/1+r2ox39iIowtDgOoo2DmXqPi/VBX3QRsjM4jBhkPCSzIlguA+4Ro1jbSktzVY27dzYr2TEfWpkUUo2CMdo2ChvTQX2PdkC8G1r5n2Osakj0qG9P7jmzbX24BUgKVJB79++Qf+s2sYNGsMLICFWoZGXbttX4IRkcDctMK479wg8Xa5dq/Vo1ABPEUwDeiN9qgE7SokNk8Nt/Zo1VZPP1TVDjYDz38t64MoAoWfVsU37bvmDmSHXakyR7gVUuLqNvunz1o8nj0Rm+K3A9sjuhdd1cmqiScBEKSXthkCs3laWRfUzHaR5si2TR2NxZ9M1HrH+vPHu9AhDBeO+6ifj2y0VzlEzhL4xjKpce+k3+3t/dp/7snOv6wp0PSqP9osaH8NpY/8tfnkH9Jv9vb+7T/3ZL+JNOW6Jo2H7Hlk/gUZf5sMCH8B9c02laSScMXNBCF3bRzu/Anj9MxeOusafVTJLACDtIktdtkH0n5miRfyGS30Y6HTz+ek0Ucjjay71BO02DV+wIH6jLD4mi6fokRn0kTF2oKqJdAWTz7DgfmMD14d051nSEiLlSymMtVkBHIH42oA/PI/pEXT+mFxJqEllJ7hNzKAPu0u7absnkXx8MyeI+spH0pX0iGFJm2gABSoYsWPpNC9p5HxyvfR54Vi1Zlea2WPaAgJAJazZrmuO344ET4x6lDqNU0kAIVlF2u22F2a+YrL9qOoMnQ1cH1HTot/8W1P5HKV4/0kMWr8uBVVVjUEL7NbE386I/hlt1sJboC17Qxt+SspP8AcCs/Rr0tJtYS6hhGhYAixutVWx8rJ/EDLL9KvS0+rxzBQHVwtgVasG4PxogV+fxyD+inUBdXIpNF4jXzKsp/lZ/LLD9K+qUaWNL9TyAgfJVaz+pA/PAjforn2Ra1/3Qrfosh/wymdI1cf1qOTU2yb98nG4seW5HvbVfyvLj9GEG+DXIO7BV/VZB/jlV8IrH9cgWdVZCxVlYWLZSq2D/vEYFq8YeL9HqtK0aB/MBBjJSqIIvn2BWxnz6JdWd+oi9iquB8wSp/gR+gy3a7w/oYY3kfTQhUUsfQvsP5+2aHgrqeknMjafS+Q6qA52oOGJoAqeeV+A7YHLOlaHztRFETQkkCk/AE0f4Z1aHwtovPWJYNrQbX3Ar6ueAw3Fm+PIrjvnMvC39u0v98v/NnWdGP/AMjPz/sVr9R8sDn30n6Vl1pYg7XRSp/4RRH5Hn8xkloPEugn0g000YhbZtD7AVDAUGDKLBvnn8yclfE3imA6n6nqNOGTeoMjNQXeAQwoWK3d7HvkT4r+jdIYnmgc0g3Mj88Dvtb5D2N/jgWXwL4a+qRuwnWZZdpGwekVfIO43d/wzk/TNF52oiiJoSSKt/DcwGXX6JuoP5k0N2m0OB8G3AGvxsfplT8M/wBu039+n/OMDofjXoUEHTHWONV2FKNDde9QST3JIJs/PIT6JG+21A//AFr/AMx/75YPHOrL6DVggeh0A78/aLle+iT+v1H92v8AzYFa6X/b4v8AxK/9UZP/AEsf2uL+5H/UkyA6X/b4v/Er/wBUZP8A0sf2uL+5H/UkwLX9HPSI00SPtBeW2YkCyNxCj8KHb5nOdeNunrDrp0QbVsMoHAG5Qxr4ck5076P9QH6fBR+6Cp+RDH/Cj+ec18faoPr9QV5CkL+aIoP8QR+WB0lPFRCQ+guzQRyPRN+sDhQFNnuea7d83T16pZIzHXlgux3ceWFsMOO5PG32o85GpoQscCtDMWSGNGKEgMAEtTXcAk/PhvbPRosZPqsxa2NmwW3gBg3H3aFAc1tHbA0TqkkkWYxSbmeEhBM4idiaQsCoXem1bA47d6yRbxcVUs0NDbIRT3ZiYKw+7254Py7Zn0PTIvLVmEiU6bRI5seW5EQF+xJ4HvYHPGeeo+H43ikSIjzFDgW3AMpV23d6vgj5ZaZmeaIiIYtT1l2liQr5bLOocK9hleJ2HND4cg+4z6ni2wx8oEjy6CyWD5r7fvbasH4WPnm43QoFG5yTTb2Z3PshTkn2CsRmPSdB05B2OX2lVP2hajEwZVPPG0jt8z8crgy09X1iZZGAWn8yBSrOCo33YX0cXVE8/GuKzY0/Wy+p2bW2BjHQ5AZRZY+jtY2g7vy5zx1abRicxSyFZZTGaBfgglYjaikskgWRZ7Zgh6zoFlldZzce+Rhcnl2vokdeKci6JUmicvGneeUT4I26927N112lmjjh3JEQjybwCrMm6wpHIFizYPPANZDdC8XSLpoxLHbDTJKHeVRvDOIyXLD0c892JHtfGZP9I9Ol1G4Tne7i0BcIzoh2MRtq9vKns1WLrNNdX0pljUagjbHFGhBcEKJA8bA7fZwAX7A8Gjk7rU/1nwRvKd/NLaXxk0hiVINzu0qkCQADySlkEqLBD2OAfavcR3+n0ZYI5oPPV5JCGnZO4neOkJQKXCknaSp2mrN5t6abQQMkoma1OoYFi7WV2DUk2LJBUE/Mms0WOikMKQSB1M4jkBkkUMHMmoXjYQ/qBZTwKv1YjSvPQ26925/rqyil0o2hZtn2gArTGn42ekV2788VXObWn8aB5ljWIlSyKWslgZED3tC1tG4AncOfas0I9R01o3YTEqgkU/fsjVsQdo22+5gQpUHtxmNOoaJJ9L5TSsJgWWjJ5ZaECNS67b3cbT8NtsO2N1ftPribyvdauszbYmIJBsdjR7i+R24zQ04rqMnfmAe/vvHz/wA1mlJ4rglghWWaOOSZEb0+YyKGalO7aNoJFAvWfen9WgfXmtSrSFWj8sBxTRk71ugrVTGjzRBHAs3rp2rtZjora1Zxieq04xjMGrnfjbwXqdTqzLEqlCijlgDYu+Pzy19O6Hegj004/wBkEcA+9ex+IPIPyyZxgcl1f0e63Ty7tOd9fddHCPXzBIo/gSMyaP6P9bqZQ2qYqv7TO4d6+C0TX5kAfPOrYwIXr/hlNRpPq60gUL5fwUp938q4P45zeLwT1GFiI0Zb4LRyqoI/9QNfiM7FjA5ePormMBYyL9YLXtJO2ubBavvE8324r3vLb4P6LLFo2g1NNZYBd24CMqBt/Dvx88seMDk/Uvo41UEu7TetQbRlcLIvwuyOR8Qefl2z0Po/104eTUP6wtIHfczG+xNkKvf37/rnVsYFP+j3w1NpBOJgo3lNtMD90Nf8xkT4u+jd3lebTbTvNtGTtIY9ypPFE80ar+XRso/V5ppNZrYxqZYkh04lUIQPUF9+L2/Ee/GBWn8JdUmAjk37BX9ZMCo/Lce34Z0Pwr4aXRQeWDudjudu1mq4+QHA/X3ypanr008MJEs4kGkMrLCEQAgkeZI7H7p2/cUfzzPo9fqdVNpIxqXi8zRCRygXlg5F0RQJ4v5Aj3wIjw/4H1MesiZvL+ykVnAkUsouxYHPIHGdTWBQxYKNxFFqFkDsCe+UbQ/ZavqsraiRfKCmztYG4nILKAN2z2UV2rMPSOr6hJyokmYPo3lX6wY+XH3XAUny0P7pPbvgSXjfwMdWwliZVlA2kNwrgduR2Iv8/wAsqreEeqMnkneY+20zLsoduN3b5Vkt0vWzyGKUSaqRE07Sy7wyJ5oUFVWlUOp5G31Csz+F9Zq2k0krvIyThvM8ySHY3BKmJAdy7a5FdsDd8H9Ci6eredPF50jKpG8AL7qguiWN3254445rnRfo/wBXHqoJGVNqSqxpwTQYE5n1cOhfU6tZtUIm8512OI2rf5ZlZTt7ttCAmygBH4X7WdchiYpI+0hS3KtVAWaIFE17Dn5ZvfS2cYz4MKauc7WI/lB9d6DJLptVGg9ckilNzABgrhr7nmh785H+APDE2kkmeYIFZAAQ4PIbm/hm1r59K87tJ5nOwsXDIqDZJdWt2PJNqa96989xwaAlIwz7i1AESghmYKN1r6TuQAbq5N+95G6758Eb7PLHirWh+j/Vrq45SqbBMHPrF7RIG7fhmP6WP7XF/cj/AKkmXfwhNppEkk02+t+xi92SoB9/b1/zyj/Syf6XF/cj/qSZnauzOGtLbVctTpfhrX+QkulZtkosiOTYeCV9QJAPbuMl/C30bS+asmqAVVNhLDFiORurgC/mb7ZM+HtaqdM0oLOpYGmRST6ZeRx8b/n+GZE0zMjuNZqAsYJk3CjQQn0i/l73+vOTWsTzktaY6JqRdXZ2mCrNWH7c7fz7fpmN4dbfDw/hTV3/AAJ/j8cj+i6Q6mFJotXPsa9objs7A2Lursd7r3FCprpvTniLFpnl3VQb2osePxsfpk2pFc8UVvtYnHBAdS6HqpJXO7cm9W2+ayhgsmnYKo/2bL5cvqHJ3DnnjV6f0vWM4uSQBHQMdzLuZY4La2X7VRtkU8UxPzsZm6bLs1AWFxORNcu6g4ZwUAN+q14HbbXteE6QzyLthdIDOh2EVQELhyRfALFR88tGtMRjDOfZ6zOcy8y+HdUyJfMipIhYzyG2dIxvFjhSyN6OwsH5Db6X0LUQzQkMfLDSl181yvreVh6fc00fexwexFtFJ0OYRqPLe2iQP3vcNSp557hB+QGZZugyDfsiYW+pVfhsaM+WBzwpY8fPE61pjBHs9YnKV1HQZxrJJYnjEc/k+bvBLr5BP3BRU7lNWa2nkZBSfR7O0IhMsWyKLURwkb9zfWGu5OKG0fu3Z5zbi0LzSAmN9nmwBgfgkLq90eOSAQfiL75rajpc/lIggfcqPsaiSp892AFsBH6ACDVmwPlk19ovXl66fLgvOlWW7q/BcjSM/mJR1MU3O77sWnMRHbvfI+WRbeDmOmjAmRg+l00ClRI1tFP5pIAW9pUf4mslv9HytNtMT7fPmckgbSskRC+/x/TI46M+XAjIV2xMhUeWWE1r6qLekmuH7ivnkx7TqR5eROjWXzX+AZ2WQGWERqNZsPrv+lHdb8UNvA4+BPN8bkvgx5pvOEihGeFqpw22PTSwtwRwSZARfsMnuuwyHTKF3Ehk31ZYqCN/CkFvmARfOQOq07rGCwmMYjmMfpddj2ChIDEqAAaLHgY/ydT14m5qDwvrRpUi86IeSsSKE8xfMSIndvdR5iFhtFJdUf3sx9G8JTKukdJIyI2nJtZRaakqxoN6gwoj1H4Hnsc+nSUlAFlIMsL7gG27PIAPPb73tmrDDIRs2ymYR6fZ9/0NZ3FvZeB3b4HH+Rf1H8G5q8R/R7OsPkiWLZLDBHMTv3L9XYm4+KO4H9qqPObvSPDZGojYSKfI1WplcU441CtsAJUAkXzm50vSyDVFn8wNvk3Ha2xkN7LcttI+7QAsUbzY6E/9K1gJH3gaH5i7+Ht27/O8tv72ic+s8PkpOnWsxj11+afxjGcroMYxgMYxgMYxgMYxgMYxgMqep8HifXTyTpcTRoFIdlJI+8DtINfjxlsxgV3W9D0Mk8cboPMVAqqN6gotkAgUrKK7H8MxdH08Mc5IhEXko6KxeYkRiQtzuXZRJLXuJAoDjtsRlhr5jwT5HpG7vRFfsUvPzJ5vI/psSTTTKGWpElFoyl6ZgDuOwE9/TuPHzy9oiMfBWs5yzSt0uSSWYywMzJUh80EbWqPsGoE2FsC+R8c1JNFoIkk+rSwLOkbbWeUvtDqqjcCxtfWgAII9S0Oedl/o9iI4mmX242cgjTgggrRBGmXg/E/LNWfwdpYfLjOqeNje22jBYf0VSCCtEH6vGte+8j3GViJnkmZiOaN6FBFBPAd8EARCZtup8zzwyCjsACqturA/7ygdxlh6Xo+nRSGSF4gyLu/rrEayAGwCxCBgw5AHcfHIvTfR2wkZS48jaiob3OPKXT7DtKBQxbTJvNkMFUUMsXSfDEUEcsf31kKlldU2+mNI/uqoWjsBqu5OI95PuUnqXVJfrM2yZW3kiNxqtOIk9cbRnaWsUAwcUS1/PLb1joKPKzmJnLJRIkIH3WXgD3rt86PxyldYggjm1EKPBsaQkkaSRpoiSoKxyLUY2kgA2KujnVs7NedmKzXh5dnHo1i02i3Hz7qnJ0cSC208jFgB6pW9XEgtgaN/asPbvxQAzd6d4fTcWeNw25G3M5YsVfeCfwbj8KGanU/FEiTMiNpyAWFEta7eWLV+6BZ7VdGuLwReLpbR3k0oiLbTtcseKZqrmwjc+3Y8djy7du7p3VOyqdC8SPpOnN5ZUPLrGQMwsIPLjLNXvXH6+/bJvoHiR5dRNC0kWsqEvFKYxH6l/YbigLPf/vxoweFtuk8r6zCJ49WksbKzFLlRPLUnaOWqxQPtkjBqZNWurE+sgXdpmVY4mby1H7UjFu9fdNXQNGs7tS2lbPLn66fV5ulTWriOPCOXjnrjylo6DxbPFqNIh1UE4lcJJDEihYdxAFOv3q3fH297vNrX9X1erfqIhlSOHTBkKFAxloOG9R5W9p5HxX5nNTpPhvUzx6UpLpdujkUoqeZ6iGVmMhKgg0Ae3N3x3yR1/hzU6eTWGGWBYNW3raTdujMhKnaAKJJkIH4jtWJnTzwxn7/0RGtj8WcefL48s+sIXp/ih9PoOnwxyLCZTKXlZd2xVmccL7k8/p87G0PHc40utqZJHgaMxzBAA6O4U2pFAj8Pf5Wd+LwNqIoNC0TxfWdKX4Jby3V3Zqugexrt7n8cz6/w7q9VpNUJZoi8zJsRWbyYhEw3UaJs0b47jJm2lM54c/r8O3vwVprRGOP6f+fjzz7s/wAJnww+rZTJqWiKuqsixggrYJIJPfivjzeVrXeKdQutlUahaTWwQrBtjt45kQubrfYtiCD7G79rt0pgI0QMrGNUVtpsXsU/xBB/AjI0dAEM02ojQSyyyBzv2jyx5QQ7WqwDsF/ic4Lzmz09OMViMqVB451D/WNmpQhtM8sbSLEoRhOqLQTcUUqx/rSTwGNC8azxvqVhRhqCPLM/m2mnMn2Rjqxflyqu/wBXlFWIIoCjlygDAsRpIVU7rrywSTYYntYagL9/nnuPTMQiHSQ7Fa1HopOe4HsfmKyi6mx+IJFlmjSaPSo2p1jGURxDcYViKKdy0Sd5JJG4he+IvGOsdDMZQgQaEmPy0pjqtokBJ9QU2SK55HPxsv8ArPoZdqNETvbeA0Ng2GPmVR4+zf1H9w/K/MnjLSH1FBtYW25KclTB5PBFEEahCCzDbftTbddxqctlTeV7pvUdZCOytG9L+0BY7A/4n9P0h+sIGmiKADcgY+lLG5vvfeAdu3HNV/vG8sfjuAk2sgQvGittNOZYhKOO4pT2PJ7AE8Z88QoPPQkblVFLfeGwbz6iQp4Ndvke3vW1LU/VCYtE8m94k6u+nRGQLTNTMyuwUbSRwgvkgD888zdaU+VC8Tu00W5gi0oU0rWHIZQN3vzXzyN8bSW0S+kG9yEhm9mD2PIlXsVri+T295Lo/SVA00o3Lt0wjCH2BCHmwDY21yB+Ay9q4pEsq3mdS0InWeMk8hxp7RlVTGTsIZBKkZoWSOD2YA0Qc35fEEcc0wELiUo5BO37TyQT23WByaJABF0chn0cKLJAXn2AlFAjWl2yq3cC3PpoE9hfuefUOjgEzNunJuY7TGgrzUcyW1Wx4oGzVAZTYt2X3lM4y39P4tICSShlB06yGMIp3M0iopVt98lgApA4Nkjtn3S9eijd6inMssjK0Z2EqyIG77qoq1g2fyrI7/RKmMArqm2RLGGKKCArebGVAHJBQL2r4nnNvpGgV5lf7Zn3yO0jKgViyeV7dqCigPjlcr4WXpuvWeKOVL2uoYX35+OM89J6cIIY4gSwRQoJqzX4Z8yEtzGMYDGMYDGMYDGMYDGMYDGMYEJCf/yEnf8AqFqu1b/fjvd+/as0IVeSadElkBZJlDHdSuWoEDeQNtqbCjv7XWWSTSIxYlRbLtJqiV+FjmsgOisPrcouyPM4DKVoOK9yQarv73l5tmYlWK8JhHazoEyhCZY4Rt2rc8tIw8xnosPX5ikXdbQvANZr6fovrDLqoi1qqXM5b+s0rMOeeSknHuZB8eN3xA03mzfZmWI7PSySMB9jIWK7SPhtIA53fgMj081Szx6SNdrMU+wl3HaJWU/eFE7FHbu/zrNN/dluKNrT+EdXXqmUGyy7ZZaDk6fn7osfZSGjf3+bNtmZPC2p+yuQDY1uVmkt2uP7Q7kI3HYw8sAD1n1d8011erBdgJl7mysrgASQg0pJv0lz7ng1WTXTZNRP9aV2aGzSMFbclO6ihIuwgqqtxf3zfcZO/tKNxWFS69rYDNqVZdiq8hKjUlZJSXhWZdlGhJwwT9ordrznT8qzeCpDIJG1shcdmMOmLCvg3l2MsK9SiNVIhs0PUOTxwOe/I/UY1r1mKxWfn9TRpaszM/RRotM0k8yAE731Kxqd6mEyq9uy7SNrHi937QIHNCc1fh6YDTGIxl49O0LBywX1qg3AhSeCnahY+GTEHWYmWNgw9ZAAsWCQDR54IBHH4fEZ7PVYv31qiS25dooqKJvvbDOd0KtD4LmRkVXjMYbSsSSwb+jKFIAAI5q7v5fPNHpHhmXVaSLcUjVYJUj+8WLSSA+sECgNnsTd3lx6nN5sM0cEoExjbYVZSysV9LVz7lT+ec36H4x1+okjrdUsfnxrQ5GmikjmU8XUmpEZ/BvbAvOgg+qpI0zRRNM6qp8yRwWKhEBaQhmJbsABxQ575Ex+C56QNJGdrhqtqUhtOxK0osnynHYf1ncm7pTdalm00Zl1gdfM0ckhDb3gkMp8wn7FUjoAnyju27L7G8tnTuu6gdPmnWZpUg1b7ZCFYzaZJQG5qm9Jb1ivuZrpWtE4r1Y61K2jNuj2vhfUCRIy6EsHcsGaoz/RhuAoEsTG7C/ibYmy2yPCMgdEDxBV8w7QW3FZGlDWK5BEig0QPTR3cFYjVddn8wyho0kk0nmRs6xgqkmtURruK8fZsB6vTuNn45gm8Vyj7VSpkXTSKZHjj3oRrY4iSUsEKrX6TsJF0O2duxqT1j7uL8qOk/ZPw+Dpx5f2iALs4BekKrpwWTjlvsXFGv6w89wZDo/Q/IjaKWQfaoi0GNlgm2Qjd7njt8sgouval9QunTVWv1h4/OCRMWUaYS1QG3crEiwPhYPbNjRdUbUR9JkkIMjkliAO/a6r03t7ivfMNWLxXjPD1/TfSjT2/wAMTn1/bYlk0xBH1XUemxYQi9pPP3gOSLuv5Gsmj67BCxCaXUoSBfo/Z3GjW40LJ5PbLXkH0bXu31i7k2yHaQRXeqFWQAOefjXtzyOxXuhDTRRxEaXUysFNSbL3AhlofaFQKkYbewtuATnvQ9J07zxhdPqUj2laYMu1gY2DeYXLgqNNEqgVVCstB6m4r7B/gOR/n2/z3z7/AKQls/YNXtR/H+HbNd9fOcqbFeWGCTwjpWsGMkHbY3yU2xdi36ufTwb70Luhkf4hiImjP3qIKlmiFEvW0blsc1X4k/s8y/8ApGT/APwb9RkR1qVXnXb5bUNptwKO5hTAuvHccAmmf40aTa1ucrRERyZvGaApDuMgXeeUDMAdp27lQgsNwAqx3P4jw0pi+p0zFUhJIO5WbbHfqW6BNdjzd/DMfjjTCoXAIYOPtAHbZtBZbVUe7PANcX35o5dAm6HSyJGUWCMq0bqwcVGvpG9AW5FbuAc1tH5cOes/nW+CN0XiOdULFBunMRRm37VMz7aoubVQQQV2g/jzm7q/EGoUsi+QXjillkYbirCN9oUANaMfeydp45zLp9NpKaMacgSEAjaa4PABJ9IVueKAPbPPiHpEKRwBYloPtAI9nNsCe5s8kG75uzWYOlji8WSORtVAG1EUQu+FlgElnnkgmvwzR6f4k1Ig0wG2SSUStZVmIEbcAgMLJJ72KFcHLQ3QIDJ5vlLvsHd81FA/C6ofkPhlb8N6GGffHIkZCndtURgBmsMVMcrMQQK5oUK9sC26DUGSKNyu0sqsVu6JAJFjv+OMyxxhQAAAAKAHAAHYDGB6xjGAxjGAxjGAxjGAxjGAxjGAys6SCUTblRSBIw3Db2Mp3Ct9drJYKGsVVZZshOndIdNQ8hCANv5G2zuYFeAgK0O9sbPx74E3jGMBjGMD4wvIceGxSAyMQoC9l5VTGVHA+Ma8/j8qmcYEKvhhAUO4naFHIU2FVB8O58sG/wAcJ4ZC0RI1qbXhaHKkcdq9PbtyarjJrGBGdP6EsLKVZjtBABr3WJf/AOQ/U5JVn3GB8Cj4Z8aIEFSAQRRFcV8K+GesYGFtGh7op9O3lR934fh8u2fE0EYFCNANu2goraeSO3b5Znxk5lGIYIdBGgULGihb2gKAFvvVDi/lkJ12IpNofLUgCQjatAUav2oD35NcV3IIsWa+o0CSNGzKC0ZtDzwcZkw2Mh/DpH9Iq/69uCQa7cf/AHkxnwLWQloavp0jsSs7ID7ADjgD4/In8zmsvRpvfVPfNUPnx78mq/z3mcYEdB02RWBOodgDZBA578fhz/n2jOuRr9YX1xoSqm2IXneRf3T5nw2kivz4smRPVukPK4ZJAtAAXv8ASQSbG11F9hyD2GBHeOo7jh4HDn1OAY19J+8DFJyew9Pf39js6bpLPBpikkkBWFVo8sBtXhuw3cAHj29s2+o9JaZY7k2ul8qqlTuUq3ofcKon5/qc3dHphHGkYJIRQoLGydoAs/PjNtvFIiGG7zqTM8kUegS7iw1cgv5DtZIAs+1/97zW6joHihRWlaS51O48EXfA72Lv9fftlkzFqNKkg2uoYfAgEfx/HKTeZjEtIpETmHzVMwRivcCxxu7c1Viye3fK54SQh2tWA8sbQwYbBf3FDTPQHHYDsPgBlmdwoskAD48DKv4OgQSSlE2jaoBDJTAcXsA3g8ftk+9dzdF1rxjGAxmrqOqxI215FU/An5XnxOrRFdwkUiwLv3bsPzwNvGaS9ZiP7Y/Qj935f7w/j8DXodUi59Y4q/zqv54G3jNUdUi49Y5Nfne3+YrPI6vEapwbIAq+7Gh/n2wNzGar9UiHdxxfx9jtP8c2I5AwBBsEWD+OB6xjGAxjGAxjGAxjGAxjGAxjGAxjGAxjGAxjGAxjGAxjGAxjGAxjGAxjGAxjGAxjGBjni3KVPuO9A18+QRY78jKz4Pve977CKOa9NE8OBClSfHl/fn3NqyueFekSQlvMQKSoF/Z8m/io3H/zE/mecCx4xjAxvp1JsqCfmBnz6on7i/oPbtjGB9+rL+6v6D5f9h+gzzJpEYUVBFg1XwNj9Dn3GAXSoOyKPyHxJ/mT+uBpUoDYtDtwMYwPv1Zf3V9/Ye5s/wAec9gVjGB9xjGAxjGAxjGAxjGAxjGAxjGAxjGAxjGAxjGAxjGAxjGAxjGAxjGAxjGAxjGAxjGAxjGAxjG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data:image/jpeg;base64,/9j/4AAQSkZJRgABAQAAAQABAAD/2wCEAAkGBhQSERIUExMWFRUWFxwaFxgYGRgbGRgbGBcYGhghHR8aHSYgGx0jHBcbHzAgIycpLS0sGh4xNTEqNSYrLCkBCQoKDgwOGQ8PGjUlHyUpKi8sKiwpLSwpLCksLC0qLCksKiwtLCwsKSwsLCwpLCwsLCwsKSwsLCwpKTQsLC4sKv/AABEIAJQBVAMBIgACEQEDEQH/xAAbAAEAAgMBAQAAAAAAAAAAAAAABQYDBAcCAf/EAEYQAAICAQMCBAIHBAYIBgMBAAECAxEABBIhBTEGEyJBUWEHFCMycYGRQlKhsSQzNHPB8BUWQ2JysrPRdIKSwuHxJWPDU//EABkBAQADAQEAAAAAAAAAAAAAAAABAgMEBf/EADARAQACAQEGAwYGAwAAAAAAAAABAhEDEhMhMUFRkaHwBGFxscHhIiMyQoHRFFLC/9oADAMBAAIRAxEAPwDuOMYwGMYwGMYwGMYwGMYwGMYwGMYwGMYwGMYwGMYwGMYwGMYwGMYwGMYwGM1n6nEJPKMqCTj0Fl3c3XF3zRr8M2cmYmDJjGYI9ajO0YYF0rcvuLFj+eQM+MYwMaTqWZQQSvcfC+RmTI7TMRLqD8NvuP3b/EZn6bqzLErmhu+F13PxAP8ADA2sYxgMYxgMYxgMYxgMYwDgMYxgMYxgMYxgMYxgMxPq0BouoPwJAzJeYJdBGxJZASe5r4f/AEP0wPS6xCQA6kn5jM2R2pihhpyvNgCgTRC8UPbhf4DPP+sMVWdw5I+78CB/iP1wJPI3V9dWN2Vkc17qtj7t/wDxnvT9aR2CjcCe1qfgT+XAyO8Q9blhljSNAQwHsxLEyKhCkGlKqxkJN8D25ItWs2nEK2tFYzLZbxKl1skJ/wCH49vf/N/I58PiVKvy5OSQPTXav04YH+HfjKrovE+oVIiVDMI9pYq4B40YdpASCxjMrgmx90/d5rek8UallbhI2XySR5UrHazafe9mgUqRxVBvQebB27T7PZjHtFU7/rNH+5L/AOj/AOfmP8g1JaWfeitRG4XR7jK54TmmkmmaVn2hQFVt9C5JbPJon0j2uqHbvZ7zK9dmcNaW24y+4xjKLmMYwGMjtT4hgjdkeQKy9xR/d3ew+B/zxmOXxRp1AJlHJAFBjd0eOOeCDx7ZfYt2V2690rjI2PxFAzKqyBmY0AL78fL5j9cksrNZjmmJieTnniLWRRdUQs6KN0ZcOwRaG07jepAJXYpH2X7C96BzoMbggEEEEWCOxB7ZQNdKf9KJG7py8bOobYrn9ghG1QLEAKLEZFr2OdBGdOv+mnwY6XO3xMrBLtrNXGkmxyse096ACFyBfwv4fzOWfK70aDbrtZyx+796uN3qofLn9K/PmiccW08XuboGoYEHWvR/3APj7qwI7jt8Pbivum8PzK+46t2G4Fl28GiDX3uLr+P43n6h4gETsmyyCB94C7Xd8PyzVPiRg5tRQLBhfbYshO00LJKe+X3tvUQru6+pluaVKl1P5dv+E+1/x98eGErTIbu7PyHJFD4du3xvEfVf6NJLIK2hror7fCyB7j7xHz+OQmk8YRQaX0rI5RWNUq2Qs8hB9Rr+pcEi/arvIrp2tygtetecrhmtL1GNTTOAff5cXz8MiJfGUattMU27dsUAJ6nDxoyj11atKoJNDvRIF5Gv4tQiTdpwzAgKdq+pmlmQCibsLATd87T29N2jRvPRWdakdVmPV4h+2O9fwB/xGetN1OOQgK1k3xzfFf8AcZGOjsUaGCIxlARvG1uVsA3yD2HI4/l8vUoxK6eLvQ2kdr+PBo8f5FHJqnsZDLq9WQD5Mf4FqPb8eP45uaCSYlvNRVFDbtN883fP4e3xwN3GMYHIPpNlP15hZry04s17+2dH8H/2HS/3S/yzm30m/wBvb+7T/wB2dG8KzKnT9MzEBVhUknsAFsk4E3jOb9U+lk7iNPCCvs0l23/lFV+Zv8MydF+lbc4XUxqqk1vQml/FTZr5g/lgdExmOSdVUuSAoG4n2oCyfwrOc9U+lptxEES7R2aQmz89oqv1wOlYzm/SfpZJYDURKFPd4yfT89pux+B/XOjK4IBBsEWD7Vgesp/0pSEaJaJH2q9iR+y+RnXfpV2OU00auFNeY5NH/hArj5k8/DK94g8dtrNN5UkaqwdWDITtIAYEEHkHn4nAsH0RH06r8Y/5Pkr13xlJBqpIlRGVEDEU5ejDNIW9J+6rRKpFc+YORxcV9EP3dV+Mf8nze8TeOYdJNIsMQknIUSNdKNt7QSOWI3Hgdr7+2Brnxjq5IJXVY08pFJbYzXepljsDcRt8uMP3bh7BIo55n8Uz7Zo6+6XK2JPMf+kTqGQ0QqoI1FEftDm9oaO0/wBLUwYb4YyvwUspr5Ekj+GdC6N1mPVQrLEbU9we6kdwfmP+2BS2+kacRFxHG5sEbVerqUvGSW/rAI1Ni/6wUprE3WdVLMkfmEf0hkYqrqAi6p1UcHuUCncD90i7sk4+jfSbGhSI6dYYVB5VydoCkil282QBXzzY0/0tRtKFaBljJrfvBIHxK1/In88CyTdd0iy7iy+aLjJ2kuBuII7btu5T244zFoupTTM/lSwsqk9g4ItmC3a1dD9f0Ol4v8UwaMhfJWWVhu20AACTyxo9zfHyPbKzpPpVZD/ZYgvuEJU/yP8ALA6PoEmG7zWRu23aCPc3d/Lb/HOLeHZSddprJP26dyT+2PjnY+g9dj1cIljsC6ZT3Vh3B/UH8CM4r0LULHq4Hc0qyqzH4AMCcDtU76m22qlc0b7c8H8a/wA/HY0bym/MVR2rafxv/DOf636XG3ERQLt9i7HcfyXt+py2eEvFa66NiF2OhAdbvv2INcg0f0OBzXS+JNcdav2khlMm0xWdv3qK7OwA59uO/wA86/qupRx0HcLfx/P/ALH9Mo2k+kffqlT6qgZpBHv3eqi+39z+F5IeM/Gf1SZY/q6y2ga2av2nFfdPw/icCdm6hpTZYxt7ngEmuPhZ7Vka0Su4Alh3cgDy15oFTfHsF7fIfnVurfSSgYCDTREAC2kXua5AArgEnknn4Zt+F/HkUkwSaCOJnpQ6fds2ACD927IsH35+OTmUYhZdHpeF2TQni1pU9yvPA967+5r4c7nTy7EEahJFBIIABurB5Hbn/PHOuvgrRj/YjtX3n7bg3Pq55AP5DNzp3QIIGLRR7SRRNsSQSD7k+4zS2x0mfD7ojKp9W1JTqsYDqu94wUE7Bn4Xlk89R23CjG17R33Ct7q3VdcnnhIydj7YisZbeGV5FPF8CkjJqrJvb95Y7VdYU9RJ08iSWVtRqliDMq0FCiRvNbiqMaj/AHuOL6hsA1Vjsasfpxm+pbZiuY6QwrXazieqir1HXp5gSNqPnugaORixL6hlF16aqLaCVsNQu/Tli1OqvVSpF5Z42kwOHkB1Eqi+C3pjCmtpPquvbLV1rqHkaeabj7NGbm64HvQJr8s531z6QtQ8I8vbCwVySrBmcqusW0FEFAdOjE2eXUWRy2U60T+2Fo0pj90ujaAb4onkSnZFLAqAQSLIIs1RJ4s5U38UTb9P9jGokkc8GtwSURV6lvf6mkpQTQrtZzBJ46nEoQxJcfm7x5gCylPNA27l3EL5YLbQT67NAANrn6R5QDJsU2gNM1R7k+tFlQhbLyeSFX1MpP3br1Yy2hmi8YmWOOOTTxeW4bzFBO00wsR1e4re47Nx7cKbrR0PWYHMYbSwAufLDc0VkkCORyRQj1DseT3PIvi2eG/EsmplmR4lQKCUpiSQNRPD6rAo/Y3x+9mz4n6nJBHG0dDc+1nMckoRfLdgdkZDG3VU4Pd8mLTHKUTWJ5whOkhJdO066WNJhIilQrkptMR3UQD2CyChyuwmyDnmXSUCz6aOjQ4jcGy0UlqSwNl5paHBux8cj5fFOugjlAjMhLytHuhmY/1+r2ox39iIowtDgOoo2DmXqPi/VBX3QRsjM4jBhkPCSzIlguA+4Ro1jbSktzVY27dzYr2TEfWpkUUo2CMdo2ChvTQX2PdkC8G1r5n2Osakj0qG9P7jmzbX24BUgKVJB79++Qf+s2sYNGsMLICFWoZGXbttX4IRkcDctMK479wg8Xa5dq/Vo1ABPEUwDeiN9qgE7SokNk8Nt/Zo1VZPP1TVDjYDz38t64MoAoWfVsU37bvmDmSHXakyR7gVUuLqNvunz1o8nj0Rm+K3A9sjuhdd1cmqiScBEKSXthkCs3laWRfUzHaR5si2TR2NxZ9M1HrH+vPHu9AhDBeO+6ifj2y0VzlEzhL4xjKpce+k3+3t/dp/7snOv6wp0PSqP9osaH8NpY/8tfnkH9Jv9vb+7T/3ZL+JNOW6Jo2H7Hlk/gUZf5sMCH8B9c02laSScMXNBCF3bRzu/Anj9MxeOusafVTJLACDtIktdtkH0n5miRfyGS30Y6HTz+ek0Ucjjay71BO02DV+wIH6jLD4mi6fokRn0kTF2oKqJdAWTz7DgfmMD14d051nSEiLlSymMtVkBHIH42oA/PI/pEXT+mFxJqEllJ7hNzKAPu0u7absnkXx8MyeI+spH0pX0iGFJm2gABSoYsWPpNC9p5HxyvfR54Vi1Zlea2WPaAgJAJazZrmuO344ET4x6lDqNU0kAIVlF2u22F2a+YrL9qOoMnQ1cH1HTot/8W1P5HKV4/0kMWr8uBVVVjUEL7NbE386I/hlt1sJboC17Qxt+SspP8AcCs/Rr0tJtYS6hhGhYAixutVWx8rJ/EDLL9KvS0+rxzBQHVwtgVasG4PxogV+fxyD+inUBdXIpNF4jXzKsp/lZ/LLD9K+qUaWNL9TyAgfJVaz+pA/PAjforn2Ra1/3Qrfosh/wymdI1cf1qOTU2yb98nG4seW5HvbVfyvLj9GEG+DXIO7BV/VZB/jlV8IrH9cgWdVZCxVlYWLZSq2D/vEYFq8YeL9HqtK0aB/MBBjJSqIIvn2BWxnz6JdWd+oi9iquB8wSp/gR+gy3a7w/oYY3kfTQhUUsfQvsP5+2aHgrqeknMjafS+Q6qA52oOGJoAqeeV+A7YHLOlaHztRFETQkkCk/AE0f4Z1aHwtovPWJYNrQbX3Ar6ueAw3Fm+PIrjvnMvC39u0v98v/NnWdGP/AMjPz/sVr9R8sDn30n6Vl1pYg7XRSp/4RRH5Hn8xkloPEugn0g000YhbZtD7AVDAUGDKLBvnn8yclfE3imA6n6nqNOGTeoMjNQXeAQwoWK3d7HvkT4r+jdIYnmgc0g3Mj88Dvtb5D2N/jgWXwL4a+qRuwnWZZdpGwekVfIO43d/wzk/TNF52oiiJoSSKt/DcwGXX6JuoP5k0N2m0OB8G3AGvxsfplT8M/wBu039+n/OMDofjXoUEHTHWONV2FKNDde9QST3JIJs/PIT6JG+21A//AFr/AMx/75YPHOrL6DVggeh0A78/aLle+iT+v1H92v8AzYFa6X/b4v8AxK/9UZP/AEsf2uL+5H/UkyA6X/b4v/Er/wBUZP8A0sf2uL+5H/UkwLX9HPSI00SPtBeW2YkCyNxCj8KHb5nOdeNunrDrp0QbVsMoHAG5Qxr4ck5076P9QH6fBR+6Cp+RDH/Cj+ec18faoPr9QV5CkL+aIoP8QR+WB0lPFRCQ+guzQRyPRN+sDhQFNnuea7d83T16pZIzHXlgux3ceWFsMOO5PG32o85GpoQscCtDMWSGNGKEgMAEtTXcAk/PhvbPRosZPqsxa2NmwW3gBg3H3aFAc1tHbA0TqkkkWYxSbmeEhBM4idiaQsCoXem1bA47d6yRbxcVUs0NDbIRT3ZiYKw+7254Py7Zn0PTIvLVmEiU6bRI5seW5EQF+xJ4HvYHPGeeo+H43ikSIjzFDgW3AMpV23d6vgj5ZaZmeaIiIYtT1l2liQr5bLOocK9hleJ2HND4cg+4z6ni2wx8oEjy6CyWD5r7fvbasH4WPnm43QoFG5yTTb2Z3PshTkn2CsRmPSdB05B2OX2lVP2hajEwZVPPG0jt8z8crgy09X1iZZGAWn8yBSrOCo33YX0cXVE8/GuKzY0/Wy+p2bW2BjHQ5AZRZY+jtY2g7vy5zx1abRicxSyFZZTGaBfgglYjaikskgWRZ7Zgh6zoFlldZzce+Rhcnl2vokdeKci6JUmicvGneeUT4I26927N112lmjjh3JEQjybwCrMm6wpHIFizYPPANZDdC8XSLpoxLHbDTJKHeVRvDOIyXLD0c892JHtfGZP9I9Ol1G4Tne7i0BcIzoh2MRtq9vKns1WLrNNdX0pljUagjbHFGhBcEKJA8bA7fZwAX7A8Gjk7rU/1nwRvKd/NLaXxk0hiVINzu0qkCQADySlkEqLBD2OAfavcR3+n0ZYI5oPPV5JCGnZO4neOkJQKXCknaSp2mrN5t6abQQMkoma1OoYFi7WV2DUk2LJBUE/Mms0WOikMKQSB1M4jkBkkUMHMmoXjYQ/qBZTwKv1YjSvPQ26925/rqyil0o2hZtn2gArTGn42ekV2788VXObWn8aB5ljWIlSyKWslgZED3tC1tG4AncOfas0I9R01o3YTEqgkU/fsjVsQdo22+5gQpUHtxmNOoaJJ9L5TSsJgWWjJ5ZaECNS67b3cbT8NtsO2N1ftPribyvdauszbYmIJBsdjR7i+R24zQ04rqMnfmAe/vvHz/wA1mlJ4rglghWWaOOSZEb0+YyKGalO7aNoJFAvWfen9WgfXmtSrSFWj8sBxTRk71ugrVTGjzRBHAs3rp2rtZjora1Zxieq04xjMGrnfjbwXqdTqzLEqlCijlgDYu+Pzy19O6Hegj004/wBkEcA+9ex+IPIPyyZxgcl1f0e63Ty7tOd9fddHCPXzBIo/gSMyaP6P9bqZQ2qYqv7TO4d6+C0TX5kAfPOrYwIXr/hlNRpPq60gUL5fwUp938q4P45zeLwT1GFiI0Zb4LRyqoI/9QNfiM7FjA5ePormMBYyL9YLXtJO2ubBavvE8324r3vLb4P6LLFo2g1NNZYBd24CMqBt/Dvx88seMDk/Uvo41UEu7TetQbRlcLIvwuyOR8Qefl2z0Po/104eTUP6wtIHfczG+xNkKvf37/rnVsYFP+j3w1NpBOJgo3lNtMD90Nf8xkT4u+jd3lebTbTvNtGTtIY9ypPFE80ar+XRso/V5ppNZrYxqZYkh04lUIQPUF9+L2/Ee/GBWn8JdUmAjk37BX9ZMCo/Lce34Z0Pwr4aXRQeWDudjudu1mq4+QHA/X3ypanr008MJEs4kGkMrLCEQAgkeZI7H7p2/cUfzzPo9fqdVNpIxqXi8zRCRygXlg5F0RQJ4v5Aj3wIjw/4H1MesiZvL+ykVnAkUsouxYHPIHGdTWBQxYKNxFFqFkDsCe+UbQ/ZavqsraiRfKCmztYG4nILKAN2z2UV2rMPSOr6hJyokmYPo3lX6wY+XH3XAUny0P7pPbvgSXjfwMdWwliZVlA2kNwrgduR2Iv8/wAsqreEeqMnkneY+20zLsoduN3b5Vkt0vWzyGKUSaqRE07Sy7wyJ5oUFVWlUOp5G31Csz+F9Zq2k0krvIyThvM8ySHY3BKmJAdy7a5FdsDd8H9Ci6eredPF50jKpG8AL7qguiWN3254445rnRfo/wBXHqoJGVNqSqxpwTQYE5n1cOhfU6tZtUIm8512OI2rf5ZlZTt7ttCAmygBH4X7WdchiYpI+0hS3KtVAWaIFE17Dn5ZvfS2cYz4MKauc7WI/lB9d6DJLptVGg9ckilNzABgrhr7nmh785H+APDE2kkmeYIFZAAQ4PIbm/hm1r59K87tJ5nOwsXDIqDZJdWt2PJNqa96989xwaAlIwz7i1AESghmYKN1r6TuQAbq5N+95G6758Eb7PLHirWh+j/Vrq45SqbBMHPrF7RIG7fhmP6WP7XF/cj/AKkmXfwhNppEkk02+t+xi92SoB9/b1/zyj/Syf6XF/cj/qSZnauzOGtLbVctTpfhrX+QkulZtkosiOTYeCV9QJAPbuMl/C30bS+asmqAVVNhLDFiORurgC/mb7ZM+HtaqdM0oLOpYGmRST6ZeRx8b/n+GZE0zMjuNZqAsYJk3CjQQn0i/l73+vOTWsTzktaY6JqRdXZ2mCrNWH7c7fz7fpmN4dbfDw/hTV3/AAJ/j8cj+i6Q6mFJotXPsa9objs7A2Lursd7r3FCprpvTniLFpnl3VQb2osePxsfpk2pFc8UVvtYnHBAdS6HqpJXO7cm9W2+ayhgsmnYKo/2bL5cvqHJ3DnnjV6f0vWM4uSQBHQMdzLuZY4La2X7VRtkU8UxPzsZm6bLs1AWFxORNcu6g4ZwUAN+q14HbbXteE6QzyLthdIDOh2EVQELhyRfALFR88tGtMRjDOfZ6zOcy8y+HdUyJfMipIhYzyG2dIxvFjhSyN6OwsH5Db6X0LUQzQkMfLDSl181yvreVh6fc00fexwexFtFJ0OYRqPLe2iQP3vcNSp557hB+QGZZugyDfsiYW+pVfhsaM+WBzwpY8fPE61pjBHs9YnKV1HQZxrJJYnjEc/k+bvBLr5BP3BRU7lNWa2nkZBSfR7O0IhMsWyKLURwkb9zfWGu5OKG0fu3Z5zbi0LzSAmN9nmwBgfgkLq90eOSAQfiL75rajpc/lIggfcqPsaiSp892AFsBH6ACDVmwPlk19ovXl66fLgvOlWW7q/BcjSM/mJR1MU3O77sWnMRHbvfI+WRbeDmOmjAmRg+l00ClRI1tFP5pIAW9pUf4mslv9HytNtMT7fPmckgbSskRC+/x/TI46M+XAjIV2xMhUeWWE1r6qLekmuH7ivnkx7TqR5eROjWXzX+AZ2WQGWERqNZsPrv+lHdb8UNvA4+BPN8bkvgx5pvOEihGeFqpw22PTSwtwRwSZARfsMnuuwyHTKF3Ehk31ZYqCN/CkFvmARfOQOq07rGCwmMYjmMfpddj2ChIDEqAAaLHgY/ydT14m5qDwvrRpUi86IeSsSKE8xfMSIndvdR5iFhtFJdUf3sx9G8JTKukdJIyI2nJtZRaakqxoN6gwoj1H4Hnsc+nSUlAFlIMsL7gG27PIAPPb73tmrDDIRs2ymYR6fZ9/0NZ3FvZeB3b4HH+Rf1H8G5q8R/R7OsPkiWLZLDBHMTv3L9XYm4+KO4H9qqPObvSPDZGojYSKfI1WplcU441CtsAJUAkXzm50vSyDVFn8wNvk3Ha2xkN7LcttI+7QAsUbzY6E/9K1gJH3gaH5i7+Ht27/O8tv72ic+s8PkpOnWsxj11+afxjGcroMYxgMYxgMYxgMYxgMYxgMqep8HifXTyTpcTRoFIdlJI+8DtINfjxlsxgV3W9D0Mk8cboPMVAqqN6gotkAgUrKK7H8MxdH08Mc5IhEXko6KxeYkRiQtzuXZRJLXuJAoDjtsRlhr5jwT5HpG7vRFfsUvPzJ5vI/psSTTTKGWpElFoyl6ZgDuOwE9/TuPHzy9oiMfBWs5yzSt0uSSWYywMzJUh80EbWqPsGoE2FsC+R8c1JNFoIkk+rSwLOkbbWeUvtDqqjcCxtfWgAII9S0Oedl/o9iI4mmX242cgjTgggrRBGmXg/E/LNWfwdpYfLjOqeNje22jBYf0VSCCtEH6vGte+8j3GViJnkmZiOaN6FBFBPAd8EARCZtup8zzwyCjsACqturA/7ygdxlh6Xo+nRSGSF4gyLu/rrEayAGwCxCBgw5AHcfHIvTfR2wkZS48jaiob3OPKXT7DtKBQxbTJvNkMFUUMsXSfDEUEcsf31kKlldU2+mNI/uqoWjsBqu5OI95PuUnqXVJfrM2yZW3kiNxqtOIk9cbRnaWsUAwcUS1/PLb1joKPKzmJnLJRIkIH3WXgD3rt86PxyldYggjm1EKPBsaQkkaSRpoiSoKxyLUY2kgA2KujnVs7NedmKzXh5dnHo1i02i3Hz7qnJ0cSC208jFgB6pW9XEgtgaN/asPbvxQAzd6d4fTcWeNw25G3M5YsVfeCfwbj8KGanU/FEiTMiNpyAWFEta7eWLV+6BZ7VdGuLwReLpbR3k0oiLbTtcseKZqrmwjc+3Y8djy7du7p3VOyqdC8SPpOnN5ZUPLrGQMwsIPLjLNXvXH6+/bJvoHiR5dRNC0kWsqEvFKYxH6l/YbigLPf/vxoweFtuk8r6zCJ49WksbKzFLlRPLUnaOWqxQPtkjBqZNWurE+sgXdpmVY4mby1H7UjFu9fdNXQNGs7tS2lbPLn66fV5ulTWriOPCOXjnrjylo6DxbPFqNIh1UE4lcJJDEihYdxAFOv3q3fH297vNrX9X1erfqIhlSOHTBkKFAxloOG9R5W9p5HxX5nNTpPhvUzx6UpLpdujkUoqeZ6iGVmMhKgg0Ae3N3x3yR1/hzU6eTWGGWBYNW3raTdujMhKnaAKJJkIH4jtWJnTzwxn7/0RGtj8WcefL48s+sIXp/ih9PoOnwxyLCZTKXlZd2xVmccL7k8/p87G0PHc40utqZJHgaMxzBAA6O4U2pFAj8Pf5Wd+LwNqIoNC0TxfWdKX4Jby3V3Zqugexrt7n8cz6/w7q9VpNUJZoi8zJsRWbyYhEw3UaJs0b47jJm2lM54c/r8O3vwVprRGOP6f+fjzz7s/wAJnww+rZTJqWiKuqsixggrYJIJPfivjzeVrXeKdQutlUahaTWwQrBtjt45kQubrfYtiCD7G79rt0pgI0QMrGNUVtpsXsU/xBB/AjI0dAEM02ojQSyyyBzv2jyx5QQ7WqwDsF/ic4Lzmz09OMViMqVB451D/WNmpQhtM8sbSLEoRhOqLQTcUUqx/rSTwGNC8azxvqVhRhqCPLM/m2mnMn2Rjqxflyqu/wBXlFWIIoCjlygDAsRpIVU7rrywSTYYntYagL9/nnuPTMQiHSQ7Fa1HopOe4HsfmKyi6mx+IJFlmjSaPSo2p1jGURxDcYViKKdy0Sd5JJG4he+IvGOsdDMZQgQaEmPy0pjqtokBJ9QU2SK55HPxsv8ArPoZdqNETvbeA0Ng2GPmVR4+zf1H9w/K/MnjLSH1FBtYW25KclTB5PBFEEahCCzDbftTbddxqctlTeV7pvUdZCOytG9L+0BY7A/4n9P0h+sIGmiKADcgY+lLG5vvfeAdu3HNV/vG8sfjuAk2sgQvGittNOZYhKOO4pT2PJ7AE8Z88QoPPQkblVFLfeGwbz6iQp4Ndvke3vW1LU/VCYtE8m94k6u+nRGQLTNTMyuwUbSRwgvkgD888zdaU+VC8Tu00W5gi0oU0rWHIZQN3vzXzyN8bSW0S+kG9yEhm9mD2PIlXsVri+T295Lo/SVA00o3Lt0wjCH2BCHmwDY21yB+Ay9q4pEsq3mdS0InWeMk8hxp7RlVTGTsIZBKkZoWSOD2YA0Qc35fEEcc0wELiUo5BO37TyQT23WByaJABF0chn0cKLJAXn2AlFAjWl2yq3cC3PpoE9hfuefUOjgEzNunJuY7TGgrzUcyW1Wx4oGzVAZTYt2X3lM4y39P4tICSShlB06yGMIp3M0iopVt98lgApA4Nkjtn3S9eijd6inMssjK0Z2EqyIG77qoq1g2fyrI7/RKmMArqm2RLGGKKCArebGVAHJBQL2r4nnNvpGgV5lf7Zn3yO0jKgViyeV7dqCigPjlcr4WXpuvWeKOVL2uoYX35+OM89J6cIIY4gSwRQoJqzX4Z8yEtzGMYDGMYDGMYDGMYDGMYDGMYEJCf/yEnf8AqFqu1b/fjvd+/as0IVeSadElkBZJlDHdSuWoEDeQNtqbCjv7XWWSTSIxYlRbLtJqiV+FjmsgOisPrcouyPM4DKVoOK9yQarv73l5tmYlWK8JhHazoEyhCZY4Rt2rc8tIw8xnosPX5ikXdbQvANZr6fovrDLqoi1qqXM5b+s0rMOeeSknHuZB8eN3xA03mzfZmWI7PSySMB9jIWK7SPhtIA53fgMj081Szx6SNdrMU+wl3HaJWU/eFE7FHbu/zrNN/dluKNrT+EdXXqmUGyy7ZZaDk6fn7osfZSGjf3+bNtmZPC2p+yuQDY1uVmkt2uP7Q7kI3HYw8sAD1n1d8011erBdgJl7mysrgASQg0pJv0lz7ng1WTXTZNRP9aV2aGzSMFbclO6ihIuwgqqtxf3zfcZO/tKNxWFS69rYDNqVZdiq8hKjUlZJSXhWZdlGhJwwT9ordrznT8qzeCpDIJG1shcdmMOmLCvg3l2MsK9SiNVIhs0PUOTxwOe/I/UY1r1mKxWfn9TRpaszM/RRotM0k8yAE731Kxqd6mEyq9uy7SNrHi937QIHNCc1fh6YDTGIxl49O0LBywX1qg3AhSeCnahY+GTEHWYmWNgw9ZAAsWCQDR54IBHH4fEZ7PVYv31qiS25dooqKJvvbDOd0KtD4LmRkVXjMYbSsSSwb+jKFIAAI5q7v5fPNHpHhmXVaSLcUjVYJUj+8WLSSA+sECgNnsTd3lx6nN5sM0cEoExjbYVZSysV9LVz7lT+ec36H4x1+okjrdUsfnxrQ5GmikjmU8XUmpEZ/BvbAvOgg+qpI0zRRNM6qp8yRwWKhEBaQhmJbsABxQ575Ex+C56QNJGdrhqtqUhtOxK0osnynHYf1ncm7pTdalm00Zl1gdfM0ckhDb3gkMp8wn7FUjoAnyju27L7G8tnTuu6gdPmnWZpUg1b7ZCFYzaZJQG5qm9Jb1ivuZrpWtE4r1Y61K2jNuj2vhfUCRIy6EsHcsGaoz/RhuAoEsTG7C/ibYmy2yPCMgdEDxBV8w7QW3FZGlDWK5BEig0QPTR3cFYjVddn8wyho0kk0nmRs6xgqkmtURruK8fZsB6vTuNn45gm8Vyj7VSpkXTSKZHjj3oRrY4iSUsEKrX6TsJF0O2duxqT1j7uL8qOk/ZPw+Dpx5f2iALs4BekKrpwWTjlvsXFGv6w89wZDo/Q/IjaKWQfaoi0GNlgm2Qjd7njt8sgouval9QunTVWv1h4/OCRMWUaYS1QG3crEiwPhYPbNjRdUbUR9JkkIMjkliAO/a6r03t7ivfMNWLxXjPD1/TfSjT2/wAMTn1/bYlk0xBH1XUemxYQi9pPP3gOSLuv5Gsmj67BCxCaXUoSBfo/Z3GjW40LJ5PbLXkH0bXu31i7k2yHaQRXeqFWQAOefjXtzyOxXuhDTRRxEaXUysFNSbL3AhlofaFQKkYbewtuATnvQ9J07zxhdPqUj2laYMu1gY2DeYXLgqNNEqgVVCstB6m4r7B/gOR/n2/z3z7/AKQls/YNXtR/H+HbNd9fOcqbFeWGCTwjpWsGMkHbY3yU2xdi36ufTwb70Luhkf4hiImjP3qIKlmiFEvW0blsc1X4k/s8y/8ApGT/APwb9RkR1qVXnXb5bUNptwKO5hTAuvHccAmmf40aTa1ucrRERyZvGaApDuMgXeeUDMAdp27lQgsNwAqx3P4jw0pi+p0zFUhJIO5WbbHfqW6BNdjzd/DMfjjTCoXAIYOPtAHbZtBZbVUe7PANcX35o5dAm6HSyJGUWCMq0bqwcVGvpG9AW5FbuAc1tH5cOes/nW+CN0XiOdULFBunMRRm37VMz7aoubVQQQV2g/jzm7q/EGoUsi+QXjillkYbirCN9oUANaMfeydp45zLp9NpKaMacgSEAjaa4PABJ9IVueKAPbPPiHpEKRwBYloPtAI9nNsCe5s8kG75uzWYOlji8WSORtVAG1EUQu+FlgElnnkgmvwzR6f4k1Ig0wG2SSUStZVmIEbcAgMLJJ72KFcHLQ3QIDJ5vlLvsHd81FA/C6ofkPhlb8N6GGffHIkZCndtURgBmsMVMcrMQQK5oUK9sC26DUGSKNyu0sqsVu6JAJFjv+OMyxxhQAAAAKAHAAHYDGB6xjGAxjGAxjGAxjGAxjGAxjGAys6SCUTblRSBIw3Db2Mp3Ct9drJYKGsVVZZshOndIdNQ8hCANv5G2zuYFeAgK0O9sbPx74E3jGMBjGMD4wvIceGxSAyMQoC9l5VTGVHA+Ma8/j8qmcYEKvhhAUO4naFHIU2FVB8O58sG/wAcJ4ZC0RI1qbXhaHKkcdq9PbtyarjJrGBGdP6EsLKVZjtBABr3WJf/AOQ/U5JVn3GB8Cj4Z8aIEFSAQRRFcV8K+GesYGFtGh7op9O3lR934fh8u2fE0EYFCNANu2goraeSO3b5Znxk5lGIYIdBGgULGihb2gKAFvvVDi/lkJ12IpNofLUgCQjatAUav2oD35NcV3IIsWa+o0CSNGzKC0ZtDzwcZkw2Mh/DpH9Iq/69uCQa7cf/AHkxnwLWQloavp0jsSs7ID7ADjgD4/In8zmsvRpvfVPfNUPnx78mq/z3mcYEdB02RWBOodgDZBA578fhz/n2jOuRr9YX1xoSqm2IXneRf3T5nw2kivz4smRPVukPK4ZJAtAAXv8ASQSbG11F9hyD2GBHeOo7jh4HDn1OAY19J+8DFJyew9Pf39js6bpLPBpikkkBWFVo8sBtXhuw3cAHj29s2+o9JaZY7k2ul8qqlTuUq3ofcKon5/qc3dHphHGkYJIRQoLGydoAs/PjNtvFIiGG7zqTM8kUegS7iw1cgv5DtZIAs+1/97zW6joHihRWlaS51O48EXfA72Lv9fftlkzFqNKkg2uoYfAgEfx/HKTeZjEtIpETmHzVMwRivcCxxu7c1Viye3fK54SQh2tWA8sbQwYbBf3FDTPQHHYDsPgBlmdwoskAD48DKv4OgQSSlE2jaoBDJTAcXsA3g8ftk+9dzdF1rxjGAxmrqOqxI215FU/An5XnxOrRFdwkUiwLv3bsPzwNvGaS9ZiP7Y/Qj935f7w/j8DXodUi59Y4q/zqv54G3jNUdUi49Y5Nfne3+YrPI6vEapwbIAq+7Gh/n2wNzGar9UiHdxxfx9jtP8c2I5AwBBsEWD+OB6xjGAxjGAxjGAxjGAxjGAxjGAxjGAxjGAxjGAxjGAxjGAxjGAxjGAxjGAxjGAxjGBjni3KVPuO9A18+QRY78jKz4Pve977CKOa9NE8OBClSfHl/fn3NqyueFekSQlvMQKSoF/Z8m/io3H/zE/mecCx4xjAxvp1JsqCfmBnz6on7i/oPbtjGB9+rL+6v6D5f9h+gzzJpEYUVBFg1XwNj9Dn3GAXSoOyKPyHxJ/mT+uBpUoDYtDtwMYwPv1Zf3V9/Ye5s/wAec9gVjGB9xjGAxjGAxjGAxjGAxjGAxjGAxjGAxjGAxjGAxjGAxjGAxjGAxjGAxjGAxjGAxjGAxjGAxjG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051720" y="0"/>
            <a:ext cx="5248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Master Qualité du logiciel</a:t>
            </a:r>
            <a:br>
              <a:rPr lang="fr-FR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fr-FR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Programmation Web</a:t>
            </a:r>
            <a:endParaRPr lang="fr-FR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980728"/>
            <a:ext cx="2592288" cy="259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8"/>
          <p:cNvSpPr txBox="1"/>
          <p:nvPr/>
        </p:nvSpPr>
        <p:spPr>
          <a:xfrm>
            <a:off x="611560" y="3933056"/>
            <a:ext cx="3828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Réalisé par :</a:t>
            </a:r>
          </a:p>
          <a:p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aviar Dreams" pitchFamily="34" charset="0"/>
            </a:endParaRPr>
          </a:p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RACH </a:t>
            </a:r>
            <a:r>
              <a:rPr lang="fr-FR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Anass</a:t>
            </a:r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aviar Dreams" pitchFamily="34" charset="0"/>
            </a:endParaRPr>
          </a:p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MOUSTAID Ahmed</a:t>
            </a:r>
          </a:p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ROUZAK Mohamed</a:t>
            </a:r>
          </a:p>
          <a:p>
            <a:r>
              <a:rPr lang="fr-FR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FOUDALI Mohamed</a:t>
            </a:r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aviar Dreams" pitchFamily="34" charset="0"/>
            </a:endParaRPr>
          </a:p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CHEBANAT Mustapha</a:t>
            </a:r>
          </a:p>
          <a:p>
            <a:endParaRPr lang="fr-FR" b="1" dirty="0"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4932040" y="3933056"/>
            <a:ext cx="382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Encadrant :</a:t>
            </a:r>
          </a:p>
          <a:p>
            <a:endParaRPr lang="fr-FR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aviar Dreams" pitchFamily="34" charset="0"/>
            </a:endParaRPr>
          </a:p>
          <a:p>
            <a:r>
              <a:rPr lang="fr-FR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viar Dreams" pitchFamily="34" charset="0"/>
              </a:rPr>
              <a:t>M. BELLAHMAR</a:t>
            </a:r>
          </a:p>
          <a:p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  <a:latin typeface="Caviar Dream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004048" y="3068960"/>
            <a:ext cx="382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itchFamily="34" charset="0"/>
              </a:rPr>
              <a:t>Présentation &amp; Atelier pratique </a:t>
            </a:r>
          </a:p>
          <a:p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Caviar Drea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5016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Applications </a:t>
            </a:r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10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7410" name="Picture 2" descr="Big Air Motocross - Photo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3816424" cy="2563270"/>
          </a:xfrm>
          <a:prstGeom prst="rect">
            <a:avLst/>
          </a:prstGeom>
          <a:noFill/>
        </p:spPr>
      </p:pic>
      <p:pic>
        <p:nvPicPr>
          <p:cNvPr id="17412" name="Picture 4" descr="Nasa Science - Photo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556792"/>
            <a:ext cx="3384376" cy="2530660"/>
          </a:xfrm>
          <a:prstGeom prst="rect">
            <a:avLst/>
          </a:prstGeom>
          <a:noFill/>
        </p:spPr>
      </p:pic>
      <p:pic>
        <p:nvPicPr>
          <p:cNvPr id="17414" name="Picture 6" descr="http://phonegap.com/uploads/feature/bb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93096"/>
            <a:ext cx="8034914" cy="198884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763688" y="980728"/>
            <a:ext cx="6481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Un aperçu d’applications déjà réalisées à l’aide de </a:t>
            </a:r>
            <a:r>
              <a:rPr lang="fr-FR" sz="2000" dirty="0" err="1" smtClean="0"/>
              <a:t>PhoneGap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Les API des OS Mobiles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11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API </a:t>
            </a:r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12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584" y="1700808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 smtClean="0"/>
              <a:t>Accelerometer</a:t>
            </a:r>
            <a:r>
              <a:rPr lang="fr-FR" sz="2400" dirty="0" smtClean="0"/>
              <a:t> : Détecteur de mouvement</a:t>
            </a:r>
          </a:p>
          <a:p>
            <a:r>
              <a:rPr lang="fr-FR" sz="2400" b="1" dirty="0" smtClean="0"/>
              <a:t>Camera</a:t>
            </a:r>
            <a:r>
              <a:rPr lang="fr-FR" sz="2400" dirty="0" smtClean="0"/>
              <a:t> : Récupérer une photo avec l’appareil photo</a:t>
            </a:r>
          </a:p>
          <a:p>
            <a:r>
              <a:rPr lang="fr-FR" sz="2400" b="1" dirty="0" err="1" smtClean="0"/>
              <a:t>Compass</a:t>
            </a:r>
            <a:r>
              <a:rPr lang="fr-FR" sz="2400" dirty="0" smtClean="0"/>
              <a:t> : Obtenir la direction du téléphone</a:t>
            </a:r>
          </a:p>
          <a:p>
            <a:r>
              <a:rPr lang="fr-FR" sz="2400" b="1" dirty="0" smtClean="0"/>
              <a:t>Contacts</a:t>
            </a:r>
            <a:r>
              <a:rPr lang="fr-FR" sz="2400" dirty="0" smtClean="0"/>
              <a:t> : Le groupe de contacts</a:t>
            </a:r>
          </a:p>
          <a:p>
            <a:r>
              <a:rPr lang="fr-FR" sz="2400" b="1" dirty="0" smtClean="0"/>
              <a:t>File</a:t>
            </a:r>
            <a:r>
              <a:rPr lang="fr-FR" sz="2400" dirty="0" smtClean="0"/>
              <a:t> : Le système de fichiers</a:t>
            </a:r>
          </a:p>
          <a:p>
            <a:r>
              <a:rPr lang="fr-FR" sz="2400" b="1" dirty="0" err="1" smtClean="0"/>
              <a:t>Geolocation</a:t>
            </a:r>
            <a:r>
              <a:rPr lang="fr-FR" sz="2400" dirty="0" smtClean="0"/>
              <a:t> : Récupérer la localisation géographique</a:t>
            </a:r>
          </a:p>
          <a:p>
            <a:r>
              <a:rPr lang="fr-FR" sz="2400" b="1" dirty="0" smtClean="0"/>
              <a:t>Media</a:t>
            </a:r>
            <a:r>
              <a:rPr lang="fr-FR" sz="2400" dirty="0" smtClean="0"/>
              <a:t> : Enregistrement et lecteur de fichiers audio</a:t>
            </a:r>
          </a:p>
          <a:p>
            <a:r>
              <a:rPr lang="fr-FR" sz="2400" b="1" dirty="0" smtClean="0"/>
              <a:t>Network</a:t>
            </a:r>
            <a:r>
              <a:rPr lang="fr-FR" sz="2400" dirty="0" smtClean="0"/>
              <a:t> : Les paramètres réseau</a:t>
            </a:r>
          </a:p>
          <a:p>
            <a:r>
              <a:rPr lang="fr-FR" sz="2400" b="1" dirty="0" smtClean="0"/>
              <a:t>Notification</a:t>
            </a:r>
            <a:r>
              <a:rPr lang="fr-FR" sz="2400" dirty="0" smtClean="0"/>
              <a:t> : Notifications visuelles, auditifs et tactiles</a:t>
            </a:r>
          </a:p>
          <a:p>
            <a:r>
              <a:rPr lang="fr-FR" sz="2400" b="1" dirty="0" smtClean="0"/>
              <a:t>Storage</a:t>
            </a:r>
            <a:r>
              <a:rPr lang="fr-FR" sz="2400" dirty="0" smtClean="0"/>
              <a:t> : Accéder aux options de sauvegarde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2987824" y="9087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u="sng" dirty="0" smtClean="0">
                <a:solidFill>
                  <a:srgbClr val="FF0000"/>
                </a:solidFill>
              </a:rPr>
              <a:t>les APIs des OS mobiles</a:t>
            </a:r>
            <a:endParaRPr lang="fr-FR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Média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13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14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894651" cy="68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API </a:t>
            </a:r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15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3888" y="7647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u="sng" dirty="0" smtClean="0">
                <a:solidFill>
                  <a:srgbClr val="FF0000"/>
                </a:solidFill>
              </a:rPr>
              <a:t>Média</a:t>
            </a:r>
            <a:endParaRPr lang="fr-FR" sz="2800" u="sng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2420888"/>
            <a:ext cx="828797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b="1" i="1" dirty="0" smtClean="0">
                <a:solidFill>
                  <a:prstClr val="black"/>
                </a:solidFill>
                <a:latin typeface="Caviar Dreams" pitchFamily="34" charset="0"/>
              </a:rPr>
              <a:t>src: </a:t>
            </a:r>
            <a:r>
              <a:rPr lang="fr-FR" sz="2400" dirty="0"/>
              <a:t>L'U</a:t>
            </a:r>
            <a:r>
              <a:rPr lang="fr-FR" sz="2400" dirty="0" smtClean="0"/>
              <a:t>RI d'un fichier audio. (DOMString)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b="1" i="1" dirty="0" smtClean="0">
                <a:solidFill>
                  <a:prstClr val="black"/>
                </a:solidFill>
                <a:latin typeface="Caviar Dreams" pitchFamily="34" charset="0"/>
              </a:rPr>
              <a:t>mediaSuccess: </a:t>
            </a:r>
            <a:r>
              <a:rPr lang="fr-FR" sz="2400" dirty="0"/>
              <a:t>(Facultatif) La fonction de callback qui est appelée à l'issue d'une action de lecture/enregistrement ou arrêt réalisée sur l'objet Media. (Function)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b="1" i="1" dirty="0" smtClean="0">
                <a:solidFill>
                  <a:prstClr val="black"/>
                </a:solidFill>
                <a:latin typeface="Caviar Dreams" pitchFamily="34" charset="0"/>
              </a:rPr>
              <a:t>mediaError: </a:t>
            </a:r>
            <a:r>
              <a:rPr lang="fr-FR" sz="2400" dirty="0"/>
              <a:t>(Facultatif</a:t>
            </a:r>
            <a:r>
              <a:rPr lang="fr-FR" sz="2400" dirty="0" smtClean="0"/>
              <a:t>) La fonction de callback qui est appelée en cas d'erreur. (Function)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fr-FR" sz="2400" b="1" i="1" dirty="0" smtClean="0">
                <a:solidFill>
                  <a:prstClr val="black"/>
                </a:solidFill>
                <a:latin typeface="Caviar Dreams" pitchFamily="34" charset="0"/>
              </a:rPr>
              <a:t>mediaStatus</a:t>
            </a:r>
            <a:r>
              <a:rPr lang="fr-FR" sz="2400" dirty="0" smtClean="0"/>
              <a:t>: </a:t>
            </a:r>
            <a:r>
              <a:rPr lang="fr-FR" sz="2400" dirty="0"/>
              <a:t>(Facultatif) La fonction de callback qui est appelée lorsque qu'un changement d'état a lieu. (Function)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endParaRPr lang="fr-FR" sz="2400" b="1" i="1" dirty="0" smtClean="0">
              <a:solidFill>
                <a:prstClr val="black"/>
              </a:solidFill>
              <a:latin typeface="Caviar Drea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411760" y="1484784"/>
            <a:ext cx="3600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prstClr val="black"/>
                </a:solidFill>
                <a:latin typeface="Freestyle Script" pitchFamily="66" charset="0"/>
              </a:rPr>
              <a:t>Paramètres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API </a:t>
            </a:r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16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755576" y="1628800"/>
            <a:ext cx="6912768" cy="336181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media.getCurrentPosition</a:t>
            </a:r>
            <a:r>
              <a:rPr lang="fr-FR" sz="2000" dirty="0"/>
              <a:t>: Retourner la position courante dans le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media.getDuration</a:t>
            </a:r>
            <a:r>
              <a:rPr lang="fr-FR" sz="2000" dirty="0"/>
              <a:t>: Récupérer la durée du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media.play: </a:t>
            </a:r>
            <a:r>
              <a:rPr lang="fr-FR" sz="2000" dirty="0"/>
              <a:t>Démarrer ou reprendre la lecture du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media.pause</a:t>
            </a:r>
            <a:r>
              <a:rPr lang="fr-FR" sz="2000" dirty="0"/>
              <a:t>: Mettre en pause la lecture du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media.release</a:t>
            </a:r>
            <a:r>
              <a:rPr lang="fr-FR" sz="2000" dirty="0"/>
              <a:t>: Libérer la ressource audio dans le système d'exploitation.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media.seekTo: </a:t>
            </a:r>
            <a:r>
              <a:rPr lang="fr-FR" sz="2000" dirty="0"/>
              <a:t>Déplacer la position courante dans le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media.startRecord: </a:t>
            </a:r>
            <a:r>
              <a:rPr lang="fr-FR" sz="2000" dirty="0"/>
              <a:t>Démarrer l'enregistrement d'un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media.stopRecord</a:t>
            </a:r>
            <a:r>
              <a:rPr lang="fr-FR" sz="2000" dirty="0"/>
              <a:t>: Arrêter l'enregistrement du fichier audio.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b="1" i="1" dirty="0">
                <a:solidFill>
                  <a:prstClr val="black"/>
                </a:solidFill>
                <a:latin typeface="Caviar Dreams" pitchFamily="34" charset="0"/>
              </a:rPr>
              <a:t>media.stop</a:t>
            </a:r>
            <a:r>
              <a:rPr lang="fr-FR" sz="2000" dirty="0"/>
              <a:t>: Arrêter la lecture du fichier audio.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11960" y="692696"/>
            <a:ext cx="2016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prstClr val="black"/>
                </a:solidFill>
                <a:latin typeface="Freestyle Script" pitchFamily="66" charset="0"/>
              </a:rPr>
              <a:t>Méthodes</a:t>
            </a:r>
            <a:endParaRPr lang="fr-FR" sz="4800" b="1" dirty="0">
              <a:solidFill>
                <a:prstClr val="black"/>
              </a:solidFill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953000" y="6473403"/>
            <a:ext cx="4191000" cy="365125"/>
          </a:xfrm>
        </p:spPr>
        <p:txBody>
          <a:bodyPr/>
          <a:lstStyle/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17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5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17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522" name="AutoShape 2" descr="data:image/jpeg;base64,/9j/4AAQSkZJRgABAQAAAQABAAD/2wCEAAkGBhQSEBQUExQWFBQUFxUUFhcYFxgYGBUXFhYXFBUXGBYYHSYeGBkjGRYYHy8gJCcpLSwsFx8xNTIqNSYrLCkBCQoKBQUFDQUFDSkYEhgpKSkpKSkpKSkpKSkpKSkpKSkpKSkpKSkpKSkpKSkpKSkpKSkpKSkpKSkpKSkpKSkpKf/AABEIANQA7QMBIgACEQEDEQH/xAAbAAABBQEBAAAAAAAAAAAAAAAAAQIDBAUGB//EAD0QAAEDAgMEBwYFBAICAwAAAAEAAhEDIQQSMQVBUWETInGBkaHwBjJCscHRFCNScuFigpLxBxVT0jOyw//EABQBAQAAAAAAAAAAAAAAAAAAAAD/xAAUEQEAAAAAAAAAAAAAAAAAAAAA/9oADAMBAAIRAxEAPwD3FCEIBIgpJQKklcp7V+39LCSxv5tYfCPdZb4yPkFxFX24xlWDLyCdKfUbyEgF28IPYSUoXj2A9rMUHZA2q9xkwKjyQBrYtIta8Lv8JjMS1oe4sqtIByjX+1/x+AQdESonEpuExbajcze8bweB5qQtQROrkcPL7o6Y8E4s5+uyEwURx+f3QSsqerJxqDiFEKY9D7pbc/Xcgla+UoKhDhz804VQgklAKaKg7O1AQPRKRCAQUEqPpmzEieCB6WVAcS3ipgUDkIQgEJChAqEgSygVCEIBYHtnt/8ACYV1Qe+4inT/AHOm/cAT3LfXnn/MLj0OHAMA1Xk91MiefvHxQcjs7ZrahNWpL7k3PVLjcmPiPretilTabFoM8QDbsNh2LmdiueXBrNAcx79SeJPD5arqsAczy0kNa33nOIEneN0oNTZGwKVZ12uHHKS0eAt4ALsqmHDWBrRAaAABuAEALL2DjMO2za1Iu4Z2z81tYqq1rCXuDWjUuIAHeUGfgoZV1gVLEcXC7TyOXNPYFpvdyWJi8W0Ma9rgQKlKC2He9Uaz5OPdK08Z60QNqYuNyr1dpBokkDdv1NgANSSSBAuVWq2vB8VG14lpgiCDInmDfdYkWEoLlLEveMwYA2SJe5rZgwbNzXkaGCnAPOmU9jahHZmkDvVXY9RppsDYzAazB63Wtq92vIK8HGRNzO4X7wczvl3IK2E2i14aQIzgFoj3p4E623WPIK2KruBVDY7WuwtIOAcDTbZ19wOhd9FO2m9nunO39LicwH9L3NAPY7/IIJxVM3A8QpBiY3+vBVMNim1Gy0yNd4PhHnodyfUbbf4fygs08eC6IgGwMjnz5K1KxbGRf/H+VoYTFAgAm4HjH1hBJWzEQGm/MKmcG6ZAPZ1fvdGF2rnqZLHKSC4Aw60iDoDGs8LarQKDPFB51b/9R8ipqXSD4R4/yoMPtprqhpFvXBg5SHNy7nZrRNxBvIPadEmEFavj+jEvgcIk+QCkwmMFRuZtxJFwRcGDYjjbuT8odFtDI7Rv5p7KYEwAJMnmTqe1AoQHKpiNoNFgZPkBx5qu2vO/v9EINDpfPx8FJlUNEQLm6mBQOQhCAK87/wCTqZxNMMpjM+g8ktuC4FvWDLdZwEGAZiV6G4rkfanYs1KVSRlbWZWe0mGuygt1+EiQQdLRvQcV7MYPLRki7jM6SAAB3arp8JsMPpF1EMFUEDMWy4AzLr3MbmzF55GlUwxZmHaBx1MfRaXse5zXuBs0/O0HtOm/RAzbGzalHDtc6oHOaLyG/mOtEANAiZNxbeSpsNhKuKwVMdQOzucA+SGwYGkHNr4ndZaXtJUDWt6hqOe7K1oIGgLiS5xAAABU2yCKdJmY5czrA2kvMABu5Bn4/BPpUG5x0ha9rgGNuIlxFzB90Ae7ciY1XQOqy0aSRdOxY04mwtvNp+qkcCgzn+uqqzmAGbd4V97zz8FVxdTKxxjRrj4NJQZuznEUKe78unOm9gKuUNoxZwJEgDSB2Cw8ZTMMwilTAGjGDTgwDgo3AyLHd8P8IIvY+oPw8Zrgtty6GiDbhMjTvWu7EBpaDbMQ1pFg43MbxoD4LmNgEmk62j9cv9FOCDqO5X37TINMvuG1Rug+69o0BJJmNCZKC/srDB2HpyIIFiJDhcgwR8krqhDyx4zZWteXgaBxc0ZmgT8BuBHYqGxsYfyRnjpA8ZImOjNRw7Scxkg/AAOJ1GP/AD3Tb8tgtp79Tw13oG9HYFuWDodx5gzdV6od+rwn6J+1K7aFJ9UDSHOaBZ0nLMaNdLpzR220lw2KZUaCLSMwBsYtJ7pE8JGiBaW1HDW/cVdo49rjFwYm+nZKq/hwRIB80lMQSLSIJsbTMTuCDUCaaIVSniCI0jv+inZir3370E4p9vifumV7NOpsbTrbRNr4nLoJJ04d571XrY2AbSY0F+31vQZ5cSeVra+cKWhTuNe4JgAFoPmpaLwDMR2/6QXqdDmVZayP9lRUsS0jXyUgqDigkQhIUCOUdeiHtIOhUhSFBwe16IoV3sJkOh7S7UZ5zCBAjM13jyULcW9kFjWuvMFxb3zlMqx7e0T0zHbhTDSdcpL3ZTHGMwHGSFj4PGtcYFn/AKSd2k63vPq6BPaHbGMqgMyBjSbNYQ+4m5fFzoY6ouNYUODxeJo0+qS8yCX3FRhsIzOFrk7yD5LdwJa4tYXAX1i+sW9DvXVbP2X0YM1HvkzDnEgdk/VBjezXtNUrnI+m8uaPeLYvocxjLvmR4Lo8RV7PFV33Nmw0WERfn2et6Se3yQRPeTvHis3a9U9GRE5wWSJ6ocMpdcgWBm5Gi03u5KvUdu3b7H7oMnD4p+Voc4QABma0nTqzq4eaufhg8e/mEtN20z7rg4SBeJaElTDN7+MGd28ulV8SC1hdrlBJO+3AZvm5A/B7J6FtsrzmDiRafyW0YyOgfCDYkqnV61dgJaPzJYCHCxa/MXAuHWkxwg2mXRrUpZULC4lwiQREyCRBi+h3lSVa7DZzM1zAjMLaXG9Bz/8A1zqlGmOkDfznaMiOtWab5idJG7VbOExZ/EOBv1GyD+98Qfoedwg4AAfl9QA5g2QQDJJsXSPHeqzqDxVFQtMtZAyEu+LMQ4awRbfcAoJse4HZjy0+7QBLebWtPdpuslrYCRQLTD2ssdCcrWQZ0BgWO8WNrjIr4+m/DOoOL2v6Por5m9d/Ua1pIAdJiQDEa2V7Y22XVWUS5phpc0ZeApvjWxkNDuBlBoYLaGaS/VpMmNIdEuB0FtREHUDUpTBa5zS45mtbkqDWwcZcbgEzeeq65toK+IfbpBLage6whua5HEmYPfobXFLDta4vcG/EXHUPYS45oaOtAgCRdtgRbMQ2qFVzpJvvIbdjgNS0/C+dWnl+5TtaCAQDB4mPJUNn4xzmN4vYDnAAbUhoJFThqIdpw/SbNF4LQYLeUQRG62v2QSF5GgHf/AUbnk7x5/dSgDmmkdvigjDj6H8qSkTP+vQSwdxPiVJSpnn46oJ6LT6AVqmwpWNgKRAqaSnKDEOMWtzQQ47alOi2XujlqfBcXtr/AJDqCRRp5P6nwXf4zDT2ytLa1GZgCON58TfuEd65LHYYN7ePrRBt+yu1HYhlUVjneXdbNBDqZADREAAAhwy8wd4UO1vYbN1qDsu/I8k3v7rtR/dPaFzmzNqPw9UOaM26DoRmGZoO62lrEA8V6Xh67ajA9plrhM7+BEbiDbkUHm+B2fjxiBRf1cwtnhzYH6Sfe10afAAr0DBUqoaKIe5xtmMDKwb+wcGzfskhNu4gCj0cwakgHhlgufxkC8i+8aSr3sziS/CtzOLiwvplxOuRxbM77ACd8IK+z9r0qhyB+V4JaWOgGQYtud3HtC0/w54nz+68uxTs1Wo5tw+o9+8CHPJaN09WPstrZu3qlMAB8AAWJLxHAB07uEIOwrUXegQoDRdvj13Kvs32k6Rwa5oE6ETcyPU6fXWeUGYcPPDw/hV8Xgiab2tbctIFt5HZa61mstxTXNHDyQZ9Ws81XPdRcZ6OA1zT7pfmmS3cQiriqcdanVpzGrHDxykg+avgeoSW9f7QY7q7SQ2kX83dE8gX0s27p7h4A4OMoVqtM9asXNZDs1NwhwbezzJMzchotaV2j6YOoae2/wA5TPwrTrTYY/pZbssg42hhGAszVKj7/mNDGg5SxwvTdd0OLd3O6tYXC5X03U6uXMzM8Z6BaS2GBsuMsIa4tBAmxsuqdhmH4G8vdkeSgbgyDLYBG/Q95AgjlCCi7Hta14fkYXFzhNRhkWI6wzSRG8gqLFUs9TOxzWOgXDXvDtRcMAvECeFjIiNxuMfEO6PnZ2nA6BQYehlJIIgiA0O6jbknK3dM7rWQVsG+S2WZOjaRvgmGBuUuGYiAbkAq8wDhp64qOo6+7x4d6BHr/aCQnkPP7pS7sUZqx/s/dSMfP+0Ax3oFWsMb/wAyq7Wzv8x9lZo0vVvsgupU1oTggVRVaUqVIUGFtLDDeJ3brdm4LltqYMxAFuO/fxsPXau/xVAOHNc/tHAGDP8AH8oPOa+EIJMSe4ydNStj2W2w6lUc10ljtYBMO0zzxgXG8NEXsbuM2SJm2+8/f5ALFx2HJ5xy/wDafGDxQdR7R1RUp0jLWtLi9ri4jMAwiRlBOXrC/YpTtRrdmRTMm9Jwa4OLcxM3IFsswSNCFy2CovD2VMwDaedwa9pc3pIzB5YCCYMF0AHqg3Nlbp03PztLozPY9wAlzg1pa0h/xN16zr261xJCANkAeXq5vOqtUcGOBMXHLXffx3XstDD7M5R5nx3/AC5rewOxjrl5338N1u2O8oMzZ+FdMgR3XPfvHICF0jHANAyOP+N+6VVBqNJH4cnmKlOHdgJHmo37QrAA/hagB41KPVtPWhxj+EFoYhn/AIqm/wCE/fVNe9pP/wAZ75+hVR216kE/haljFn0yY4gAmQo/+9dp+Gqabn0zyiQ6Ae2NUF80RFmebv8A3CVuHtdrp5OcP/0WS3aOrhhq8nUBzpkWkwYJtumVdG2HiB+HrCdLB3jMnxQXG0eLH9zz9aij/D/0u5dY/V6gG2XSR0dYQJP5Y7eHlqmP204sJaK0ceha6OcZhIQWuiHCp/kFKQ3+r1zyrk6W09oFrn5wWgS0tomHQTc2Jb1QDf8AVyXQbJ2u57W9IypmcYkUXhrbxd0RG+UFshvF3gD82JhDf1vH9rf/AEVl9MfqKaGD9Q8EFcNadS/vDf4StY3i4f4/QqfohxanfhuY8/ugrmmw6l3+JKVuHadD4shWWYT1J+6lbR5oGUcMBvHdb6qcBACVAJUJUAkKVCBpCrVsGHK2khBh4rY7naeX3P2HaqNT2TcYNvG/8ea6qEIOUb7JHLZ2Rw93Q3tcgQN0aaFTbL9nHszZ4EwRlMtHHK0xlngZjyHSQlQUqWzWtmJk7945g8eaX/rR+up/mTuA38gPPiZt5kZkFWngGtdmkuMQC4gxxi1p5KDaDI0pudbXMQBzN57gFoEozDigxmmACKXe4k6dkq3SxLy0Ho7GIEkEDmHAHuhXcw4hBcEFTpnb6fnP0UdTEn9Lh/b6sruYHeFEcKyZkzM2cfUXQZtTHPB916dTxNQ/q8D9lqU2ACAfEk/NSIKbHvAu0mPHuhObXdvpujxPhaFalJIQV3MDhdkjW8fIpfwzf0DwCnzDigOHEIIfwjP0hOGFbwjxUyEDG044p6VAQCEqEAhCEAhCEAkSpEAhCaUCymkpCUwlA4lNHakJKSUDnJvf6700kqOriGtME34CSf8AECUEhKbPrUKI13k9VsfuN+0MFyO8JvREyS4kD9MtA5OaOsPE9iBa1QN1IHaRfsBun0q8iQZHiszbdICk0tgHpaDhoZiswmHG99IO4qfF7UpjLc5nuaxpA60u90OGhHl80GjnSh6qUnZmg8Z+cH5KVrigmL0BMbUTpQRYjEZInVxhomC4+rp9CmSJd4DTwWbhG9LiKjzfo3dC2d2UA1COZeSCeDAFuAIMrauEbkMDXn8guTdjKlJ0te9sGYDifEE5fH7Lqdu4iGx8vv8AaVyeOwxA84jRBtbB9tM9QUa8Ne6zHCzXn9J4O8jy39YCvFNrnq6wWmRfrWv3GxPIiY1n1X2d2p0+Gp1DclsO/c3qu8xPeg1wlTGlOCBUIQgEIQgQoKVRuegHFROqILvWijc9A/Oe1N6RV/xrSYaC8/03A/u0+ZUH4p7quQkNbkz9U3nNlgvP0AKC1icUym3M9wa0bzprGm9NOJJs1hJ4nqxzy3eR/b3qjtHCjoqltRrck31JPWPKbb1ddiG6a301HrshBGWvdq7UxlEtE/uaSTxh0WTNmANpAC13jgTD3AWd1X2Ham4fG53kgwQcg1dua4w7UTmGvBGF61MACPemb5eu74dM0/ftCb8azMWNMubBIAOW8xY+6bHQ/MKN73OOobGl5cRyjrEKs2jFchvu9EARJtDyYnUzmm978wrwJFhHZFvBBnbSogMvLnFzCZsIFRpuBc96ZjsKMrB/46tN1hl+NuXnGUka+avY5oNJ3YDfkQZ8lHj6cSf6mDweDr/c7VBoMYAABoBAHYlLfX8KOfXrVODygCxOpi6TOo8diujpl4BdGgFz5kDlqNUGb7NYljKDnvc1uariCSSAJ6epOuui1WYhlW7HteAROVwItxg2WHQ2W91N2XI2o2pWAL29IGtfVfUs2QCYc3U8dbLK2LsHEUsQar8sNe4zkFMxmMRksQWm40k96De2/UbldLmtIF3OIaAJ4mwXKVNpUnDKKrahG4GeXvREc9FV9tqT6mNfEERTAzCQ2QJN9NSZU3/VVKAmz2SA1haJg+84kG0bj1hcTN4DOx+FztMWmwIHZoRrpusuw/4xrZsE4fpqvHcQwj5rmNpUS1tTo5MtcYEmDBFh57ty0/8Aj+rUoxSLYbVeXE2iS1rQ0b7AAza9oMyg9DCkCjaVIECoQhAIQhAhUGIcACTAA1JiB3lTOKxtsU3PfRDTBDnmdD/8ZFjBg31g8o1QR4nbDWz8NietMui8tpjrv8AOaq1sZmIMVKoAcYPVY7SOq7dr7wKjGAqUnuLGAtec5iqQQ465g5uV7TroSDOs2r4RzmZAajMhzuDTTcMoGUBoqOMEXMHLYW3BBr0cc92UBjQJFpL4bMOiwbYWtvgKP8a19aWkXYAIkkw4uIHAQJiYSYfGTbLn3EteHzyPuz9B2rENBoZSeGEvZllgAYXgGpLWvLYBAdpmg2HBBubRY403Tu4mfiGgFgeyVafSBtreTNuywsuer+0DOrSM56gfAax9wA0sJHw5r3Eg5ZtK2RiyZhhP7oZ93Dd8KAwzL1dTNU24DIwaaHRRYcljRkdBJdY9ZvvGSYuO474S53iYIaCZsJv+98jwaoH4Um5JJ06xJBGtwIaNTqEFiliILC9zQcl4/qyu0kmZVxuJEdRrneDZ/wAyCfBUGMjdHIWHgPoO9WaRjS/7Wk+MAhBJUD3gthrZBB957hIicvU8RKfWwRLZ6QOuDcANs4OsWiW6amU6pWMCGE/ucGgHiIJc0qvh8X0s5tAdNA6I1J94XHAIJqNWQDxvB5+SlaeKR7fWqRpiyCTImPpSCOP++9SNPBI5BBganWqNG909lg0jyUmOqBrY3uIG7vJPIX7kUhFQu0JaAecE+u5Vdr16WWo1xY58E5XNLgDl6siCALi/PtQcntytGJeXNlr8gkQWgtaBftt3p7K3VLTIjTkOA4eaq4ulRZVJo1G2AmXjqmOsBJmB91JTDnOgiARPEmRINtyDMxNWJggcJ38F0PsZhHOrvfBawFrsp+EhmS+4PcQCQP08ZWbgdj9NiKbDYZpcJE5W9YjlYRA49q9FweCZSaG02hrRuA80E0JwSJYQOQgIQCEIQNcqGIZNSn2VD5NC0CFnbRpVszeiyxDsxPvXj3QbbtTPYgSpSi5sBF9I8bLIpY6mOjiXkNI6g0JymC6w471Y/wCtqG7w5xvd2V/gAYH9oCs0dmk3M99vKZQZtd+c3pMHNzTVd9B5lJh9ngEdaobC2dwHYGWbGto3rcpbOAvAHHf5wPqpmYRo1l3b9hA8kHFbf9lRVd0lIAVBDS0EMm1jLWnrDukb7XkwWwMdTeB02enBkOaHw4C1qha7LPA6Dmu3aALARy0Qg54OLMufqEjre82+8ND4kTOj+FirDa9Ie88g8CMgv2D6rYITcqDPwAYQHNyu6lMTY3AM34q05yc8KJ0oEc2yxdq1nUhmbvPuiJc7UBukudBESLhp4zrZr8DpKzduYnKGTGXOC4ncGguhw4EgNPagsbHxTqlBj3RmI62UyAeYvBiJHFWy9YmwAddZBDn7nEOkGdHmXVBIm0LXL73t64oJg5KXKNtN0jKJ7x6KmFIxfVA0N05cPXqAm4odJS98s0IeN0GT4xCg2jtSnhmZqjwDBLW/E8i/VGvfuVLDbOFZr29K5lRhyva0y2QczHZTe7cp3TyN0FHaGDLHdeHPA6rzLjB3gk23+KovrhjSXmJs0GCXcgD/AK3qvtWpiTWdRa41HN6stbunjowdv0te2X7HfFiTmIPuNJ5CHP333NgWNygk9k6wOIEgzlcJiWtcRIbm45Q7w7F2wXI7X2tSwdEOIAgjoqbQAXOFw0AaN4ncD2A3Nh+3OHxIF+iebZKhAvuh46rvGeSDokoUYcntKB4QkCVAIQhAhQgoQIUSghMhA6UhTSkQLKMyY4pC8cUGdT2604rob/EIc0tOZtwWzZzCJE8RwWsuRrY+cdSLbg1C2YJGUseyQeGZptv15rqMyBzgmlqq4zaLafvd54TpPd61ilT28wjqy92YgAbhJiTo0RF+3sQaT2rg/aV9Uh7KofnhvQsY38t5LgCS/UtE+7aLSN57T8aIvd2/LpO+CVk7bw3TtjqtIjKZJy3meE2G7cEFvZ2D6GlTpaljQNbki7iB+4nxWjTYA3rfwFljGa5XROsb7/qdPkoK1edb+LuemiDYO1aTQSXgAamCGjtdGUDnKwNv+2TmsjDtkkgZ3iABYkhupMH4o7Dvz8dsqtWeHAl4B6rBOVtrOA0zA3k3vYrMx+GccwMtsNTAuDY97R/KDKxOOLny95c8zmMnMYtB7Lw2ABeIXVbS9q6bMTi87HgUehph7QC3qddzXGQRLnPYuUo0QMgMnrAEAcybDUkgcN6oVWdOXOa8Z3MfVrZiILiS8hkXuCGwbzy0D2OhSDW2iDcQLGdD9e5UttbXbh6WY3cZFNkwXmJ13NAuTuk77JaWLbRwjHVCYptDI1LjADGji4iB3nguVqUald5qPILnaASQwbmNFrDUneboOd2tUqVqhdUdneZFrNaL2aPhYL+N5JKibhyLds2kRGhHrhrp1DdkWk34TpobwLb7d54Jw2XaA3j43kdtjfkUFXY3tBWpOaGPOS0tPWBvoBxJ3iPt3uyduNq2iCInhpJvyXGNwlw1oFt4Ex3HSTYLqdk4DKIAg7/t63zwuHQtKcmU9E9AIQhAJEqQoGlNJUiTKgiPremFx7VL0aa9h3QeSCvUrcjz/lRlwIPOxi3I6e781HiRVNmt1ERItJFyTwEqV2CcRd0ft1/y18AEHOtOXGGplljHilAddhNNgD8pIBaBw3EnWF0D8bPutLubuqPv5KWjs1jbhtzqTcntOpS1cP4cBI+V/NBiYrDNqPlxzOG5skDkQJt2qduHDRAEDhH0H2Wg3D5QABA4AQB3BNdhZ3T8vAIMyq13wi/Mw3wEk+SkbRO/Xw7bA/VaQwvr/UDzThhPX+o+aDJfhydLdv2181HR2RF3F7jxcefcB4LdZhu71yhO/Dgeo+SDPo4NoER68h81LjdltqtEtu3SRyI3b7rQYwDQJ8IPOdq+zBs1si+YwSIDSQYI0uR4KClsBjCHD4baWGVoLb6abhy4r0arhGkyReI8wfoq3/Us4Tvv6ug5no3VYJJFNtmgcBYu/cfsrdDAGwDY/SImOfC2vaea6AYJoAAEAQI7NFLTpQZ7kGGMESYaCQLT33dmO/cNdOV5zsskZbCBFt0wCtPoHTZwAkQI3cJ8En4V9+vEzoBbhBQU8HskNudd3L+Vo06IGgTmstfVPhABKhCAQhCAQhCAQhCBCEiEIFhJCEIFSIQgTKjKhCAhKhCBEIQgUBLCEICEEIQgSEIQgcEIQgEIQgEIQ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07524" name="AutoShape 4" descr="data:image/jpeg;base64,/9j/4AAQSkZJRgABAQAAAQABAAD/2wCEAAkGBhQSEBQUExQWFBQUFxUUFhcYFxgYGBUXFhYXFBUXGBYYHSYeGBkjGRYYHy8gJCcpLSwsFx8xNTIqNSYrLCkBCQoKBQUFDQUFDSkYEhgpKSkpKSkpKSkpKSkpKSkpKSkpKSkpKSkpKSkpKSkpKSkpKSkpKSkpKSkpKSkpKSkpKf/AABEIANQA7QMBIgACEQEDEQH/xAAbAAABBQEBAAAAAAAAAAAAAAAAAQIDBAUGB//EAD0QAAEDAgMEBwYFBAICAwAAAAEAAhEDIQQSMQVBUWETInGBkaHwBjJCscHRFCNScuFigpLxBxVT0jOyw//EABQBAQAAAAAAAAAAAAAAAAAAAAD/xAAUEQEAAAAAAAAAAAAAAAAAAAAA/9oADAMBAAIRAxEAPwD3FCEIBIgpJQKklcp7V+39LCSxv5tYfCPdZb4yPkFxFX24xlWDLyCdKfUbyEgF28IPYSUoXj2A9rMUHZA2q9xkwKjyQBrYtIta8Lv8JjMS1oe4sqtIByjX+1/x+AQdESonEpuExbajcze8bweB5qQtQROrkcPL7o6Y8E4s5+uyEwURx+f3QSsqerJxqDiFEKY9D7pbc/Xcgla+UoKhDhz804VQgklAKaKg7O1AQPRKRCAQUEqPpmzEieCB6WVAcS3ipgUDkIQgEJChAqEgSygVCEIBYHtnt/8ACYV1Qe+4inT/AHOm/cAT3LfXnn/MLj0OHAMA1Xk91MiefvHxQcjs7ZrahNWpL7k3PVLjcmPiPretilTabFoM8QDbsNh2LmdiueXBrNAcx79SeJPD5arqsAczy0kNa33nOIEneN0oNTZGwKVZ12uHHKS0eAt4ALsqmHDWBrRAaAABuAEALL2DjMO2za1Iu4Z2z81tYqq1rCXuDWjUuIAHeUGfgoZV1gVLEcXC7TyOXNPYFpvdyWJi8W0Ma9rgQKlKC2He9Uaz5OPdK08Z60QNqYuNyr1dpBokkDdv1NgANSSSBAuVWq2vB8VG14lpgiCDInmDfdYkWEoLlLEveMwYA2SJe5rZgwbNzXkaGCnAPOmU9jahHZmkDvVXY9RppsDYzAazB63Wtq92vIK8HGRNzO4X7wczvl3IK2E2i14aQIzgFoj3p4E623WPIK2KruBVDY7WuwtIOAcDTbZ19wOhd9FO2m9nunO39LicwH9L3NAPY7/IIJxVM3A8QpBiY3+vBVMNim1Gy0yNd4PhHnodyfUbbf4fygs08eC6IgGwMjnz5K1KxbGRf/H+VoYTFAgAm4HjH1hBJWzEQGm/MKmcG6ZAPZ1fvdGF2rnqZLHKSC4Aw60iDoDGs8LarQKDPFB51b/9R8ipqXSD4R4/yoMPtprqhpFvXBg5SHNy7nZrRNxBvIPadEmEFavj+jEvgcIk+QCkwmMFRuZtxJFwRcGDYjjbuT8odFtDI7Rv5p7KYEwAJMnmTqe1AoQHKpiNoNFgZPkBx5qu2vO/v9EINDpfPx8FJlUNEQLm6mBQOQhCAK87/wCTqZxNMMpjM+g8ktuC4FvWDLdZwEGAZiV6G4rkfanYs1KVSRlbWZWe0mGuygt1+EiQQdLRvQcV7MYPLRki7jM6SAAB3arp8JsMPpF1EMFUEDMWy4AzLr3MbmzF55GlUwxZmHaBx1MfRaXse5zXuBs0/O0HtOm/RAzbGzalHDtc6oHOaLyG/mOtEANAiZNxbeSpsNhKuKwVMdQOzucA+SGwYGkHNr4ndZaXtJUDWt6hqOe7K1oIGgLiS5xAAABU2yCKdJmY5czrA2kvMABu5Bn4/BPpUG5x0ha9rgGNuIlxFzB90Ae7ciY1XQOqy0aSRdOxY04mwtvNp+qkcCgzn+uqqzmAGbd4V97zz8FVxdTKxxjRrj4NJQZuznEUKe78unOm9gKuUNoxZwJEgDSB2Cw8ZTMMwilTAGjGDTgwDgo3AyLHd8P8IIvY+oPw8Zrgtty6GiDbhMjTvWu7EBpaDbMQ1pFg43MbxoD4LmNgEmk62j9cv9FOCDqO5X37TINMvuG1Rug+69o0BJJmNCZKC/srDB2HpyIIFiJDhcgwR8krqhDyx4zZWteXgaBxc0ZmgT8BuBHYqGxsYfyRnjpA8ZImOjNRw7Scxkg/AAOJ1GP/AD3Tb8tgtp79Tw13oG9HYFuWDodx5gzdV6od+rwn6J+1K7aFJ9UDSHOaBZ0nLMaNdLpzR220lw2KZUaCLSMwBsYtJ7pE8JGiBaW1HDW/cVdo49rjFwYm+nZKq/hwRIB80lMQSLSIJsbTMTuCDUCaaIVSniCI0jv+inZir3370E4p9vifumV7NOpsbTrbRNr4nLoJJ04d571XrY2AbSY0F+31vQZ5cSeVra+cKWhTuNe4JgAFoPmpaLwDMR2/6QXqdDmVZayP9lRUsS0jXyUgqDigkQhIUCOUdeiHtIOhUhSFBwe16IoV3sJkOh7S7UZ5zCBAjM13jyULcW9kFjWuvMFxb3zlMqx7e0T0zHbhTDSdcpL3ZTHGMwHGSFj4PGtcYFn/AKSd2k63vPq6BPaHbGMqgMyBjSbNYQ+4m5fFzoY6ouNYUODxeJo0+qS8yCX3FRhsIzOFrk7yD5LdwJa4tYXAX1i+sW9DvXVbP2X0YM1HvkzDnEgdk/VBjezXtNUrnI+m8uaPeLYvocxjLvmR4Lo8RV7PFV33Nmw0WERfn2et6Se3yQRPeTvHis3a9U9GRE5wWSJ6ocMpdcgWBm5Gi03u5KvUdu3b7H7oMnD4p+Voc4QABma0nTqzq4eaufhg8e/mEtN20z7rg4SBeJaElTDN7+MGd28ulV8SC1hdrlBJO+3AZvm5A/B7J6FtsrzmDiRafyW0YyOgfCDYkqnV61dgJaPzJYCHCxa/MXAuHWkxwg2mXRrUpZULC4lwiQREyCRBi+h3lSVa7DZzM1zAjMLaXG9Bz/8A1zqlGmOkDfznaMiOtWab5idJG7VbOExZ/EOBv1GyD+98Qfoedwg4AAfl9QA5g2QQDJJsXSPHeqzqDxVFQtMtZAyEu+LMQ4awRbfcAoJse4HZjy0+7QBLebWtPdpuslrYCRQLTD2ssdCcrWQZ0BgWO8WNrjIr4+m/DOoOL2v6Por5m9d/Ua1pIAdJiQDEa2V7Y22XVWUS5phpc0ZeApvjWxkNDuBlBoYLaGaS/VpMmNIdEuB0FtREHUDUpTBa5zS45mtbkqDWwcZcbgEzeeq65toK+IfbpBLage6whua5HEmYPfobXFLDta4vcG/EXHUPYS45oaOtAgCRdtgRbMQ2qFVzpJvvIbdjgNS0/C+dWnl+5TtaCAQDB4mPJUNn4xzmN4vYDnAAbUhoJFThqIdpw/SbNF4LQYLeUQRG62v2QSF5GgHf/AUbnk7x5/dSgDmmkdvigjDj6H8qSkTP+vQSwdxPiVJSpnn46oJ6LT6AVqmwpWNgKRAqaSnKDEOMWtzQQ47alOi2XujlqfBcXtr/AJDqCRRp5P6nwXf4zDT2ytLa1GZgCON58TfuEd65LHYYN7ePrRBt+yu1HYhlUVjneXdbNBDqZADREAAAhwy8wd4UO1vYbN1qDsu/I8k3v7rtR/dPaFzmzNqPw9UOaM26DoRmGZoO62lrEA8V6Xh67ajA9plrhM7+BEbiDbkUHm+B2fjxiBRf1cwtnhzYH6Sfe10afAAr0DBUqoaKIe5xtmMDKwb+wcGzfskhNu4gCj0cwakgHhlgufxkC8i+8aSr3sziS/CtzOLiwvplxOuRxbM77ACd8IK+z9r0qhyB+V4JaWOgGQYtud3HtC0/w54nz+68uxTs1Wo5tw+o9+8CHPJaN09WPstrZu3qlMAB8AAWJLxHAB07uEIOwrUXegQoDRdvj13Kvs32k6Rwa5oE6ETcyPU6fXWeUGYcPPDw/hV8Xgiab2tbctIFt5HZa61mstxTXNHDyQZ9Ws81XPdRcZ6OA1zT7pfmmS3cQiriqcdanVpzGrHDxykg+avgeoSW9f7QY7q7SQ2kX83dE8gX0s27p7h4A4OMoVqtM9asXNZDs1NwhwbezzJMzchotaV2j6YOoae2/wA5TPwrTrTYY/pZbssg42hhGAszVKj7/mNDGg5SxwvTdd0OLd3O6tYXC5X03U6uXMzM8Z6BaS2GBsuMsIa4tBAmxsuqdhmH4G8vdkeSgbgyDLYBG/Q95AgjlCCi7Hta14fkYXFzhNRhkWI6wzSRG8gqLFUs9TOxzWOgXDXvDtRcMAvECeFjIiNxuMfEO6PnZ2nA6BQYehlJIIgiA0O6jbknK3dM7rWQVsG+S2WZOjaRvgmGBuUuGYiAbkAq8wDhp64qOo6+7x4d6BHr/aCQnkPP7pS7sUZqx/s/dSMfP+0Ax3oFWsMb/wAyq7Wzv8x9lZo0vVvsgupU1oTggVRVaUqVIUGFtLDDeJ3brdm4LltqYMxAFuO/fxsPXau/xVAOHNc/tHAGDP8AH8oPOa+EIJMSe4ydNStj2W2w6lUc10ljtYBMO0zzxgXG8NEXsbuM2SJm2+8/f5ALFx2HJ5xy/wDafGDxQdR7R1RUp0jLWtLi9ri4jMAwiRlBOXrC/YpTtRrdmRTMm9Jwa4OLcxM3IFsswSNCFy2CovD2VMwDaedwa9pc3pIzB5YCCYMF0AHqg3Nlbp03PztLozPY9wAlzg1pa0h/xN16zr261xJCANkAeXq5vOqtUcGOBMXHLXffx3XstDD7M5R5nx3/AC5rewOxjrl5338N1u2O8oMzZ+FdMgR3XPfvHICF0jHANAyOP+N+6VVBqNJH4cnmKlOHdgJHmo37QrAA/hagB41KPVtPWhxj+EFoYhn/AIqm/wCE/fVNe9pP/wAZ75+hVR216kE/haljFn0yY4gAmQo/+9dp+Gqabn0zyiQ6Ae2NUF80RFmebv8A3CVuHtdrp5OcP/0WS3aOrhhq8nUBzpkWkwYJtumVdG2HiB+HrCdLB3jMnxQXG0eLH9zz9aij/D/0u5dY/V6gG2XSR0dYQJP5Y7eHlqmP204sJaK0ceha6OcZhIQWuiHCp/kFKQ3+r1zyrk6W09oFrn5wWgS0tomHQTc2Jb1QDf8AVyXQbJ2u57W9IypmcYkUXhrbxd0RG+UFshvF3gD82JhDf1vH9rf/AEVl9MfqKaGD9Q8EFcNadS/vDf4StY3i4f4/QqfohxanfhuY8/ugrmmw6l3+JKVuHadD4shWWYT1J+6lbR5oGUcMBvHdb6qcBACVAJUJUAkKVCBpCrVsGHK2khBh4rY7naeX3P2HaqNT2TcYNvG/8ea6qEIOUb7JHLZ2Rw93Q3tcgQN0aaFTbL9nHszZ4EwRlMtHHK0xlngZjyHSQlQUqWzWtmJk7945g8eaX/rR+up/mTuA38gPPiZt5kZkFWngGtdmkuMQC4gxxi1p5KDaDI0pudbXMQBzN57gFoEozDigxmmACKXe4k6dkq3SxLy0Ho7GIEkEDmHAHuhXcw4hBcEFTpnb6fnP0UdTEn9Lh/b6sruYHeFEcKyZkzM2cfUXQZtTHPB916dTxNQ/q8D9lqU2ACAfEk/NSIKbHvAu0mPHuhObXdvpujxPhaFalJIQV3MDhdkjW8fIpfwzf0DwCnzDigOHEIIfwjP0hOGFbwjxUyEDG044p6VAQCEqEAhCEAhCEAkSpEAhCaUCymkpCUwlA4lNHakJKSUDnJvf6700kqOriGtME34CSf8AECUEhKbPrUKI13k9VsfuN+0MFyO8JvREyS4kD9MtA5OaOsPE9iBa1QN1IHaRfsBun0q8iQZHiszbdICk0tgHpaDhoZiswmHG99IO4qfF7UpjLc5nuaxpA60u90OGhHl80GjnSh6qUnZmg8Z+cH5KVrigmL0BMbUTpQRYjEZInVxhomC4+rp9CmSJd4DTwWbhG9LiKjzfo3dC2d2UA1COZeSCeDAFuAIMrauEbkMDXn8guTdjKlJ0te9sGYDifEE5fH7Lqdu4iGx8vv8AaVyeOwxA84jRBtbB9tM9QUa8Ne6zHCzXn9J4O8jy39YCvFNrnq6wWmRfrWv3GxPIiY1n1X2d2p0+Gp1DclsO/c3qu8xPeg1wlTGlOCBUIQgEIQgQoKVRuegHFROqILvWijc9A/Oe1N6RV/xrSYaC8/03A/u0+ZUH4p7quQkNbkz9U3nNlgvP0AKC1icUym3M9wa0bzprGm9NOJJs1hJ4nqxzy3eR/b3qjtHCjoqltRrck31JPWPKbb1ddiG6a301HrshBGWvdq7UxlEtE/uaSTxh0WTNmANpAC13jgTD3AWd1X2Ham4fG53kgwQcg1dua4w7UTmGvBGF61MACPemb5eu74dM0/ftCb8azMWNMubBIAOW8xY+6bHQ/MKN73OOobGl5cRyjrEKs2jFchvu9EARJtDyYnUzmm978wrwJFhHZFvBBnbSogMvLnFzCZsIFRpuBc96ZjsKMrB/46tN1hl+NuXnGUka+avY5oNJ3YDfkQZ8lHj6cSf6mDweDr/c7VBoMYAABoBAHYlLfX8KOfXrVODygCxOpi6TOo8diujpl4BdGgFz5kDlqNUGb7NYljKDnvc1uariCSSAJ6epOuui1WYhlW7HteAROVwItxg2WHQ2W91N2XI2o2pWAL29IGtfVfUs2QCYc3U8dbLK2LsHEUsQar8sNe4zkFMxmMRksQWm40k96De2/UbldLmtIF3OIaAJ4mwXKVNpUnDKKrahG4GeXvREc9FV9tqT6mNfEERTAzCQ2QJN9NSZU3/VVKAmz2SA1haJg+84kG0bj1hcTN4DOx+FztMWmwIHZoRrpusuw/4xrZsE4fpqvHcQwj5rmNpUS1tTo5MtcYEmDBFh57ty0/8Aj+rUoxSLYbVeXE2iS1rQ0b7AAza9oMyg9DCkCjaVIECoQhAIQhAhUGIcACTAA1JiB3lTOKxtsU3PfRDTBDnmdD/8ZFjBg31g8o1QR4nbDWz8NietMui8tpjrv8AOaq1sZmIMVKoAcYPVY7SOq7dr7wKjGAqUnuLGAtec5iqQQ465g5uV7TroSDOs2r4RzmZAajMhzuDTTcMoGUBoqOMEXMHLYW3BBr0cc92UBjQJFpL4bMOiwbYWtvgKP8a19aWkXYAIkkw4uIHAQJiYSYfGTbLn3EteHzyPuz9B2rENBoZSeGEvZllgAYXgGpLWvLYBAdpmg2HBBubRY403Tu4mfiGgFgeyVafSBtreTNuywsuer+0DOrSM56gfAax9wA0sJHw5r3Eg5ZtK2RiyZhhP7oZ93Dd8KAwzL1dTNU24DIwaaHRRYcljRkdBJdY9ZvvGSYuO474S53iYIaCZsJv+98jwaoH4Um5JJ06xJBGtwIaNTqEFiliILC9zQcl4/qyu0kmZVxuJEdRrneDZ/wAyCfBUGMjdHIWHgPoO9WaRjS/7Wk+MAhBJUD3gthrZBB957hIicvU8RKfWwRLZ6QOuDcANs4OsWiW6amU6pWMCGE/ucGgHiIJc0qvh8X0s5tAdNA6I1J94XHAIJqNWQDxvB5+SlaeKR7fWqRpiyCTImPpSCOP++9SNPBI5BBganWqNG909lg0jyUmOqBrY3uIG7vJPIX7kUhFQu0JaAecE+u5Vdr16WWo1xY58E5XNLgDl6siCALi/PtQcntytGJeXNlr8gkQWgtaBftt3p7K3VLTIjTkOA4eaq4ulRZVJo1G2AmXjqmOsBJmB91JTDnOgiARPEmRINtyDMxNWJggcJ38F0PsZhHOrvfBawFrsp+EhmS+4PcQCQP08ZWbgdj9NiKbDYZpcJE5W9YjlYRA49q9FweCZSaG02hrRuA80E0JwSJYQOQgIQCEIQNcqGIZNSn2VD5NC0CFnbRpVszeiyxDsxPvXj3QbbtTPYgSpSi5sBF9I8bLIpY6mOjiXkNI6g0JymC6w471Y/wCtqG7w5xvd2V/gAYH9oCs0dmk3M99vKZQZtd+c3pMHNzTVd9B5lJh9ngEdaobC2dwHYGWbGto3rcpbOAvAHHf5wPqpmYRo1l3b9hA8kHFbf9lRVd0lIAVBDS0EMm1jLWnrDukb7XkwWwMdTeB02enBkOaHw4C1qha7LPA6Dmu3aALARy0Qg54OLMufqEjre82+8ND4kTOj+FirDa9Ie88g8CMgv2D6rYITcqDPwAYQHNyu6lMTY3AM34q05yc8KJ0oEc2yxdq1nUhmbvPuiJc7UBukudBESLhp4zrZr8DpKzduYnKGTGXOC4ncGguhw4EgNPagsbHxTqlBj3RmI62UyAeYvBiJHFWy9YmwAddZBDn7nEOkGdHmXVBIm0LXL73t64oJg5KXKNtN0jKJ7x6KmFIxfVA0N05cPXqAm4odJS98s0IeN0GT4xCg2jtSnhmZqjwDBLW/E8i/VGvfuVLDbOFZr29K5lRhyva0y2QczHZTe7cp3TyN0FHaGDLHdeHPA6rzLjB3gk23+KovrhjSXmJs0GCXcgD/AK3qvtWpiTWdRa41HN6stbunjowdv0te2X7HfFiTmIPuNJ5CHP333NgWNygk9k6wOIEgzlcJiWtcRIbm45Q7w7F2wXI7X2tSwdEOIAgjoqbQAXOFw0AaN4ncD2A3Nh+3OHxIF+iebZKhAvuh46rvGeSDokoUYcntKB4QkCVAIQhAhQgoQIUSghMhA6UhTSkQLKMyY4pC8cUGdT2604rob/EIc0tOZtwWzZzCJE8RwWsuRrY+cdSLbg1C2YJGUseyQeGZptv15rqMyBzgmlqq4zaLafvd54TpPd61ilT28wjqy92YgAbhJiTo0RF+3sQaT2rg/aV9Uh7KofnhvQsY38t5LgCS/UtE+7aLSN57T8aIvd2/LpO+CVk7bw3TtjqtIjKZJy3meE2G7cEFvZ2D6GlTpaljQNbki7iB+4nxWjTYA3rfwFljGa5XROsb7/qdPkoK1edb+LuemiDYO1aTQSXgAamCGjtdGUDnKwNv+2TmsjDtkkgZ3iABYkhupMH4o7Dvz8dsqtWeHAl4B6rBOVtrOA0zA3k3vYrMx+GccwMtsNTAuDY97R/KDKxOOLny95c8zmMnMYtB7Lw2ABeIXVbS9q6bMTi87HgUehph7QC3qddzXGQRLnPYuUo0QMgMnrAEAcybDUkgcN6oVWdOXOa8Z3MfVrZiILiS8hkXuCGwbzy0D2OhSDW2iDcQLGdD9e5UttbXbh6WY3cZFNkwXmJ13NAuTuk77JaWLbRwjHVCYptDI1LjADGji4iB3nguVqUald5qPILnaASQwbmNFrDUneboOd2tUqVqhdUdneZFrNaL2aPhYL+N5JKibhyLds2kRGhHrhrp1DdkWk34TpobwLb7d54Jw2XaA3j43kdtjfkUFXY3tBWpOaGPOS0tPWBvoBxJ3iPt3uyduNq2iCInhpJvyXGNwlw1oFt4Ex3HSTYLqdk4DKIAg7/t63zwuHQtKcmU9E9AIQhAJEqQoGlNJUiTKgiPremFx7VL0aa9h3QeSCvUrcjz/lRlwIPOxi3I6e781HiRVNmt1ERItJFyTwEqV2CcRd0ft1/y18AEHOtOXGGplljHilAddhNNgD8pIBaBw3EnWF0D8bPutLubuqPv5KWjs1jbhtzqTcntOpS1cP4cBI+V/NBiYrDNqPlxzOG5skDkQJt2qduHDRAEDhH0H2Wg3D5QABA4AQB3BNdhZ3T8vAIMyq13wi/Mw3wEk+SkbRO/Xw7bA/VaQwvr/UDzThhPX+o+aDJfhydLdv2181HR2RF3F7jxcefcB4LdZhu71yhO/Dgeo+SDPo4NoER68h81LjdltqtEtu3SRyI3b7rQYwDQJ8IPOdq+zBs1si+YwSIDSQYI0uR4KClsBjCHD4baWGVoLb6abhy4r0arhGkyReI8wfoq3/Us4Tvv6ug5no3VYJJFNtmgcBYu/cfsrdDAGwDY/SImOfC2vaea6AYJoAAEAQI7NFLTpQZ7kGGMESYaCQLT33dmO/cNdOV5zsskZbCBFt0wCtPoHTZwAkQI3cJ8En4V9+vEzoBbhBQU8HskNudd3L+Vo06IGgTmstfVPhABKhCAQhCAQhCAQhCBCEiEIFhJCEIFSIQgTKjKhCAhKhCBEIQgUBLCEICEEIQgSEIQgcEIQgEIQgEIQ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07526" name="AutoShape 6" descr="data:image/jpeg;base64,/9j/4AAQSkZJRgABAQAAAQABAAD/2wCEAAkGBhQSEBQUExQWFBQUFxUUFhcYFxgYGBUXFhYXFBUXGBYYHSYeGBkjGRYYHy8gJCcpLSwsFx8xNTIqNSYrLCkBCQoKBQUFDQUFDSkYEhgpKSkpKSkpKSkpKSkpKSkpKSkpKSkpKSkpKSkpKSkpKSkpKSkpKSkpKSkpKSkpKSkpKf/AABEIANQA7QMBIgACEQEDEQH/xAAbAAABBQEBAAAAAAAAAAAAAAAAAQIDBAUGB//EAD0QAAEDAgMEBwYFBAICAwAAAAEAAhEDIQQSMQVBUWETInGBkaHwBjJCscHRFCNScuFigpLxBxVT0jOyw//EABQBAQAAAAAAAAAAAAAAAAAAAAD/xAAUEQEAAAAAAAAAAAAAAAAAAAAA/9oADAMBAAIRAxEAPwD3FCEIBIgpJQKklcp7V+39LCSxv5tYfCPdZb4yPkFxFX24xlWDLyCdKfUbyEgF28IPYSUoXj2A9rMUHZA2q9xkwKjyQBrYtIta8Lv8JjMS1oe4sqtIByjX+1/x+AQdESonEpuExbajcze8bweB5qQtQROrkcPL7o6Y8E4s5+uyEwURx+f3QSsqerJxqDiFEKY9D7pbc/Xcgla+UoKhDhz804VQgklAKaKg7O1AQPRKRCAQUEqPpmzEieCB6WVAcS3ipgUDkIQgEJChAqEgSygVCEIBYHtnt/8ACYV1Qe+4inT/AHOm/cAT3LfXnn/MLj0OHAMA1Xk91MiefvHxQcjs7ZrahNWpL7k3PVLjcmPiPretilTabFoM8QDbsNh2LmdiueXBrNAcx79SeJPD5arqsAczy0kNa33nOIEneN0oNTZGwKVZ12uHHKS0eAt4ALsqmHDWBrRAaAABuAEALL2DjMO2za1Iu4Z2z81tYqq1rCXuDWjUuIAHeUGfgoZV1gVLEcXC7TyOXNPYFpvdyWJi8W0Ma9rgQKlKC2He9Uaz5OPdK08Z60QNqYuNyr1dpBokkDdv1NgANSSSBAuVWq2vB8VG14lpgiCDInmDfdYkWEoLlLEveMwYA2SJe5rZgwbNzXkaGCnAPOmU9jahHZmkDvVXY9RppsDYzAazB63Wtq92vIK8HGRNzO4X7wczvl3IK2E2i14aQIzgFoj3p4E623WPIK2KruBVDY7WuwtIOAcDTbZ19wOhd9FO2m9nunO39LicwH9L3NAPY7/IIJxVM3A8QpBiY3+vBVMNim1Gy0yNd4PhHnodyfUbbf4fygs08eC6IgGwMjnz5K1KxbGRf/H+VoYTFAgAm4HjH1hBJWzEQGm/MKmcG6ZAPZ1fvdGF2rnqZLHKSC4Aw60iDoDGs8LarQKDPFB51b/9R8ipqXSD4R4/yoMPtprqhpFvXBg5SHNy7nZrRNxBvIPadEmEFavj+jEvgcIk+QCkwmMFRuZtxJFwRcGDYjjbuT8odFtDI7Rv5p7KYEwAJMnmTqe1AoQHKpiNoNFgZPkBx5qu2vO/v9EINDpfPx8FJlUNEQLm6mBQOQhCAK87/wCTqZxNMMpjM+g8ktuC4FvWDLdZwEGAZiV6G4rkfanYs1KVSRlbWZWe0mGuygt1+EiQQdLRvQcV7MYPLRki7jM6SAAB3arp8JsMPpF1EMFUEDMWy4AzLr3MbmzF55GlUwxZmHaBx1MfRaXse5zXuBs0/O0HtOm/RAzbGzalHDtc6oHOaLyG/mOtEANAiZNxbeSpsNhKuKwVMdQOzucA+SGwYGkHNr4ndZaXtJUDWt6hqOe7K1oIGgLiS5xAAABU2yCKdJmY5czrA2kvMABu5Bn4/BPpUG5x0ha9rgGNuIlxFzB90Ae7ciY1XQOqy0aSRdOxY04mwtvNp+qkcCgzn+uqqzmAGbd4V97zz8FVxdTKxxjRrj4NJQZuznEUKe78unOm9gKuUNoxZwJEgDSB2Cw8ZTMMwilTAGjGDTgwDgo3AyLHd8P8IIvY+oPw8Zrgtty6GiDbhMjTvWu7EBpaDbMQ1pFg43MbxoD4LmNgEmk62j9cv9FOCDqO5X37TINMvuG1Rug+69o0BJJmNCZKC/srDB2HpyIIFiJDhcgwR8krqhDyx4zZWteXgaBxc0ZmgT8BuBHYqGxsYfyRnjpA8ZImOjNRw7Scxkg/AAOJ1GP/AD3Tb8tgtp79Tw13oG9HYFuWDodx5gzdV6od+rwn6J+1K7aFJ9UDSHOaBZ0nLMaNdLpzR220lw2KZUaCLSMwBsYtJ7pE8JGiBaW1HDW/cVdo49rjFwYm+nZKq/hwRIB80lMQSLSIJsbTMTuCDUCaaIVSniCI0jv+inZir3370E4p9vifumV7NOpsbTrbRNr4nLoJJ04d571XrY2AbSY0F+31vQZ5cSeVra+cKWhTuNe4JgAFoPmpaLwDMR2/6QXqdDmVZayP9lRUsS0jXyUgqDigkQhIUCOUdeiHtIOhUhSFBwe16IoV3sJkOh7S7UZ5zCBAjM13jyULcW9kFjWuvMFxb3zlMqx7e0T0zHbhTDSdcpL3ZTHGMwHGSFj4PGtcYFn/AKSd2k63vPq6BPaHbGMqgMyBjSbNYQ+4m5fFzoY6ouNYUODxeJo0+qS8yCX3FRhsIzOFrk7yD5LdwJa4tYXAX1i+sW9DvXVbP2X0YM1HvkzDnEgdk/VBjezXtNUrnI+m8uaPeLYvocxjLvmR4Lo8RV7PFV33Nmw0WERfn2et6Se3yQRPeTvHis3a9U9GRE5wWSJ6ocMpdcgWBm5Gi03u5KvUdu3b7H7oMnD4p+Voc4QABma0nTqzq4eaufhg8e/mEtN20z7rg4SBeJaElTDN7+MGd28ulV8SC1hdrlBJO+3AZvm5A/B7J6FtsrzmDiRafyW0YyOgfCDYkqnV61dgJaPzJYCHCxa/MXAuHWkxwg2mXRrUpZULC4lwiQREyCRBi+h3lSVa7DZzM1zAjMLaXG9Bz/8A1zqlGmOkDfznaMiOtWab5idJG7VbOExZ/EOBv1GyD+98Qfoedwg4AAfl9QA5g2QQDJJsXSPHeqzqDxVFQtMtZAyEu+LMQ4awRbfcAoJse4HZjy0+7QBLebWtPdpuslrYCRQLTD2ssdCcrWQZ0BgWO8WNrjIr4+m/DOoOL2v6Por5m9d/Ua1pIAdJiQDEa2V7Y22XVWUS5phpc0ZeApvjWxkNDuBlBoYLaGaS/VpMmNIdEuB0FtREHUDUpTBa5zS45mtbkqDWwcZcbgEzeeq65toK+IfbpBLage6whua5HEmYPfobXFLDta4vcG/EXHUPYS45oaOtAgCRdtgRbMQ2qFVzpJvvIbdjgNS0/C+dWnl+5TtaCAQDB4mPJUNn4xzmN4vYDnAAbUhoJFThqIdpw/SbNF4LQYLeUQRG62v2QSF5GgHf/AUbnk7x5/dSgDmmkdvigjDj6H8qSkTP+vQSwdxPiVJSpnn46oJ6LT6AVqmwpWNgKRAqaSnKDEOMWtzQQ47alOi2XujlqfBcXtr/AJDqCRRp5P6nwXf4zDT2ytLa1GZgCON58TfuEd65LHYYN7ePrRBt+yu1HYhlUVjneXdbNBDqZADREAAAhwy8wd4UO1vYbN1qDsu/I8k3v7rtR/dPaFzmzNqPw9UOaM26DoRmGZoO62lrEA8V6Xh67ajA9plrhM7+BEbiDbkUHm+B2fjxiBRf1cwtnhzYH6Sfe10afAAr0DBUqoaKIe5xtmMDKwb+wcGzfskhNu4gCj0cwakgHhlgufxkC8i+8aSr3sziS/CtzOLiwvplxOuRxbM77ACd8IK+z9r0qhyB+V4JaWOgGQYtud3HtC0/w54nz+68uxTs1Wo5tw+o9+8CHPJaN09WPstrZu3qlMAB8AAWJLxHAB07uEIOwrUXegQoDRdvj13Kvs32k6Rwa5oE6ETcyPU6fXWeUGYcPPDw/hV8Xgiab2tbctIFt5HZa61mstxTXNHDyQZ9Ws81XPdRcZ6OA1zT7pfmmS3cQiriqcdanVpzGrHDxykg+avgeoSW9f7QY7q7SQ2kX83dE8gX0s27p7h4A4OMoVqtM9asXNZDs1NwhwbezzJMzchotaV2j6YOoae2/wA5TPwrTrTYY/pZbssg42hhGAszVKj7/mNDGg5SxwvTdd0OLd3O6tYXC5X03U6uXMzM8Z6BaS2GBsuMsIa4tBAmxsuqdhmH4G8vdkeSgbgyDLYBG/Q95AgjlCCi7Hta14fkYXFzhNRhkWI6wzSRG8gqLFUs9TOxzWOgXDXvDtRcMAvECeFjIiNxuMfEO6PnZ2nA6BQYehlJIIgiA0O6jbknK3dM7rWQVsG+S2WZOjaRvgmGBuUuGYiAbkAq8wDhp64qOo6+7x4d6BHr/aCQnkPP7pS7sUZqx/s/dSMfP+0Ax3oFWsMb/wAyq7Wzv8x9lZo0vVvsgupU1oTggVRVaUqVIUGFtLDDeJ3brdm4LltqYMxAFuO/fxsPXau/xVAOHNc/tHAGDP8AH8oPOa+EIJMSe4ydNStj2W2w6lUc10ljtYBMO0zzxgXG8NEXsbuM2SJm2+8/f5ALFx2HJ5xy/wDafGDxQdR7R1RUp0jLWtLi9ri4jMAwiRlBOXrC/YpTtRrdmRTMm9Jwa4OLcxM3IFsswSNCFy2CovD2VMwDaedwa9pc3pIzB5YCCYMF0AHqg3Nlbp03PztLozPY9wAlzg1pa0h/xN16zr261xJCANkAeXq5vOqtUcGOBMXHLXffx3XstDD7M5R5nx3/AC5rewOxjrl5338N1u2O8oMzZ+FdMgR3XPfvHICF0jHANAyOP+N+6VVBqNJH4cnmKlOHdgJHmo37QrAA/hagB41KPVtPWhxj+EFoYhn/AIqm/wCE/fVNe9pP/wAZ75+hVR216kE/haljFn0yY4gAmQo/+9dp+Gqabn0zyiQ6Ae2NUF80RFmebv8A3CVuHtdrp5OcP/0WS3aOrhhq8nUBzpkWkwYJtumVdG2HiB+HrCdLB3jMnxQXG0eLH9zz9aij/D/0u5dY/V6gG2XSR0dYQJP5Y7eHlqmP204sJaK0ceha6OcZhIQWuiHCp/kFKQ3+r1zyrk6W09oFrn5wWgS0tomHQTc2Jb1QDf8AVyXQbJ2u57W9IypmcYkUXhrbxd0RG+UFshvF3gD82JhDf1vH9rf/AEVl9MfqKaGD9Q8EFcNadS/vDf4StY3i4f4/QqfohxanfhuY8/ugrmmw6l3+JKVuHadD4shWWYT1J+6lbR5oGUcMBvHdb6qcBACVAJUJUAkKVCBpCrVsGHK2khBh4rY7naeX3P2HaqNT2TcYNvG/8ea6qEIOUb7JHLZ2Rw93Q3tcgQN0aaFTbL9nHszZ4EwRlMtHHK0xlngZjyHSQlQUqWzWtmJk7945g8eaX/rR+up/mTuA38gPPiZt5kZkFWngGtdmkuMQC4gxxi1p5KDaDI0pudbXMQBzN57gFoEozDigxmmACKXe4k6dkq3SxLy0Ho7GIEkEDmHAHuhXcw4hBcEFTpnb6fnP0UdTEn9Lh/b6sruYHeFEcKyZkzM2cfUXQZtTHPB916dTxNQ/q8D9lqU2ACAfEk/NSIKbHvAu0mPHuhObXdvpujxPhaFalJIQV3MDhdkjW8fIpfwzf0DwCnzDigOHEIIfwjP0hOGFbwjxUyEDG044p6VAQCEqEAhCEAhCEAkSpEAhCaUCymkpCUwlA4lNHakJKSUDnJvf6700kqOriGtME34CSf8AECUEhKbPrUKI13k9VsfuN+0MFyO8JvREyS4kD9MtA5OaOsPE9iBa1QN1IHaRfsBun0q8iQZHiszbdICk0tgHpaDhoZiswmHG99IO4qfF7UpjLc5nuaxpA60u90OGhHl80GjnSh6qUnZmg8Z+cH5KVrigmL0BMbUTpQRYjEZInVxhomC4+rp9CmSJd4DTwWbhG9LiKjzfo3dC2d2UA1COZeSCeDAFuAIMrauEbkMDXn8guTdjKlJ0te9sGYDifEE5fH7Lqdu4iGx8vv8AaVyeOwxA84jRBtbB9tM9QUa8Ne6zHCzXn9J4O8jy39YCvFNrnq6wWmRfrWv3GxPIiY1n1X2d2p0+Gp1DclsO/c3qu8xPeg1wlTGlOCBUIQgEIQgQoKVRuegHFROqILvWijc9A/Oe1N6RV/xrSYaC8/03A/u0+ZUH4p7quQkNbkz9U3nNlgvP0AKC1icUym3M9wa0bzprGm9NOJJs1hJ4nqxzy3eR/b3qjtHCjoqltRrck31JPWPKbb1ddiG6a301HrshBGWvdq7UxlEtE/uaSTxh0WTNmANpAC13jgTD3AWd1X2Ham4fG53kgwQcg1dua4w7UTmGvBGF61MACPemb5eu74dM0/ftCb8azMWNMubBIAOW8xY+6bHQ/MKN73OOobGl5cRyjrEKs2jFchvu9EARJtDyYnUzmm978wrwJFhHZFvBBnbSogMvLnFzCZsIFRpuBc96ZjsKMrB/46tN1hl+NuXnGUka+avY5oNJ3YDfkQZ8lHj6cSf6mDweDr/c7VBoMYAABoBAHYlLfX8KOfXrVODygCxOpi6TOo8diujpl4BdGgFz5kDlqNUGb7NYljKDnvc1uariCSSAJ6epOuui1WYhlW7HteAROVwItxg2WHQ2W91N2XI2o2pWAL29IGtfVfUs2QCYc3U8dbLK2LsHEUsQar8sNe4zkFMxmMRksQWm40k96De2/UbldLmtIF3OIaAJ4mwXKVNpUnDKKrahG4GeXvREc9FV9tqT6mNfEERTAzCQ2QJN9NSZU3/VVKAmz2SA1haJg+84kG0bj1hcTN4DOx+FztMWmwIHZoRrpusuw/4xrZsE4fpqvHcQwj5rmNpUS1tTo5MtcYEmDBFh57ty0/8Aj+rUoxSLYbVeXE2iS1rQ0b7AAza9oMyg9DCkCjaVIECoQhAIQhAhUGIcACTAA1JiB3lTOKxtsU3PfRDTBDnmdD/8ZFjBg31g8o1QR4nbDWz8NietMui8tpjrv8AOaq1sZmIMVKoAcYPVY7SOq7dr7wKjGAqUnuLGAtec5iqQQ465g5uV7TroSDOs2r4RzmZAajMhzuDTTcMoGUBoqOMEXMHLYW3BBr0cc92UBjQJFpL4bMOiwbYWtvgKP8a19aWkXYAIkkw4uIHAQJiYSYfGTbLn3EteHzyPuz9B2rENBoZSeGEvZllgAYXgGpLWvLYBAdpmg2HBBubRY403Tu4mfiGgFgeyVafSBtreTNuywsuer+0DOrSM56gfAax9wA0sJHw5r3Eg5ZtK2RiyZhhP7oZ93Dd8KAwzL1dTNU24DIwaaHRRYcljRkdBJdY9ZvvGSYuO474S53iYIaCZsJv+98jwaoH4Um5JJ06xJBGtwIaNTqEFiliILC9zQcl4/qyu0kmZVxuJEdRrneDZ/wAyCfBUGMjdHIWHgPoO9WaRjS/7Wk+MAhBJUD3gthrZBB957hIicvU8RKfWwRLZ6QOuDcANs4OsWiW6amU6pWMCGE/ucGgHiIJc0qvh8X0s5tAdNA6I1J94XHAIJqNWQDxvB5+SlaeKR7fWqRpiyCTImPpSCOP++9SNPBI5BBganWqNG909lg0jyUmOqBrY3uIG7vJPIX7kUhFQu0JaAecE+u5Vdr16WWo1xY58E5XNLgDl6siCALi/PtQcntytGJeXNlr8gkQWgtaBftt3p7K3VLTIjTkOA4eaq4ulRZVJo1G2AmXjqmOsBJmB91JTDnOgiARPEmRINtyDMxNWJggcJ38F0PsZhHOrvfBawFrsp+EhmS+4PcQCQP08ZWbgdj9NiKbDYZpcJE5W9YjlYRA49q9FweCZSaG02hrRuA80E0JwSJYQOQgIQCEIQNcqGIZNSn2VD5NC0CFnbRpVszeiyxDsxPvXj3QbbtTPYgSpSi5sBF9I8bLIpY6mOjiXkNI6g0JymC6w471Y/wCtqG7w5xvd2V/gAYH9oCs0dmk3M99vKZQZtd+c3pMHNzTVd9B5lJh9ngEdaobC2dwHYGWbGto3rcpbOAvAHHf5wPqpmYRo1l3b9hA8kHFbf9lRVd0lIAVBDS0EMm1jLWnrDukb7XkwWwMdTeB02enBkOaHw4C1qha7LPA6Dmu3aALARy0Qg54OLMufqEjre82+8ND4kTOj+FirDa9Ie88g8CMgv2D6rYITcqDPwAYQHNyu6lMTY3AM34q05yc8KJ0oEc2yxdq1nUhmbvPuiJc7UBukudBESLhp4zrZr8DpKzduYnKGTGXOC4ncGguhw4EgNPagsbHxTqlBj3RmI62UyAeYvBiJHFWy9YmwAddZBDn7nEOkGdHmXVBIm0LXL73t64oJg5KXKNtN0jKJ7x6KmFIxfVA0N05cPXqAm4odJS98s0IeN0GT4xCg2jtSnhmZqjwDBLW/E8i/VGvfuVLDbOFZr29K5lRhyva0y2QczHZTe7cp3TyN0FHaGDLHdeHPA6rzLjB3gk23+KovrhjSXmJs0GCXcgD/AK3qvtWpiTWdRa41HN6stbunjowdv0te2X7HfFiTmIPuNJ5CHP333NgWNygk9k6wOIEgzlcJiWtcRIbm45Q7w7F2wXI7X2tSwdEOIAgjoqbQAXOFw0AaN4ncD2A3Nh+3OHxIF+iebZKhAvuh46rvGeSDokoUYcntKB4QkCVAIQhAhQgoQIUSghMhA6UhTSkQLKMyY4pC8cUGdT2604rob/EIc0tOZtwWzZzCJE8RwWsuRrY+cdSLbg1C2YJGUseyQeGZptv15rqMyBzgmlqq4zaLafvd54TpPd61ilT28wjqy92YgAbhJiTo0RF+3sQaT2rg/aV9Uh7KofnhvQsY38t5LgCS/UtE+7aLSN57T8aIvd2/LpO+CVk7bw3TtjqtIjKZJy3meE2G7cEFvZ2D6GlTpaljQNbki7iB+4nxWjTYA3rfwFljGa5XROsb7/qdPkoK1edb+LuemiDYO1aTQSXgAamCGjtdGUDnKwNv+2TmsjDtkkgZ3iABYkhupMH4o7Dvz8dsqtWeHAl4B6rBOVtrOA0zA3k3vYrMx+GccwMtsNTAuDY97R/KDKxOOLny95c8zmMnMYtB7Lw2ABeIXVbS9q6bMTi87HgUehph7QC3qddzXGQRLnPYuUo0QMgMnrAEAcybDUkgcN6oVWdOXOa8Z3MfVrZiILiS8hkXuCGwbzy0D2OhSDW2iDcQLGdD9e5UttbXbh6WY3cZFNkwXmJ13NAuTuk77JaWLbRwjHVCYptDI1LjADGji4iB3nguVqUald5qPILnaASQwbmNFrDUneboOd2tUqVqhdUdneZFrNaL2aPhYL+N5JKibhyLds2kRGhHrhrp1DdkWk34TpobwLb7d54Jw2XaA3j43kdtjfkUFXY3tBWpOaGPOS0tPWBvoBxJ3iPt3uyduNq2iCInhpJvyXGNwlw1oFt4Ex3HSTYLqdk4DKIAg7/t63zwuHQtKcmU9E9AIQhAJEqQoGlNJUiTKgiPremFx7VL0aa9h3QeSCvUrcjz/lRlwIPOxi3I6e781HiRVNmt1ERItJFyTwEqV2CcRd0ft1/y18AEHOtOXGGplljHilAddhNNgD8pIBaBw3EnWF0D8bPutLubuqPv5KWjs1jbhtzqTcntOpS1cP4cBI+V/NBiYrDNqPlxzOG5skDkQJt2qduHDRAEDhH0H2Wg3D5QABA4AQB3BNdhZ3T8vAIMyq13wi/Mw3wEk+SkbRO/Xw7bA/VaQwvr/UDzThhPX+o+aDJfhydLdv2181HR2RF3F7jxcefcB4LdZhu71yhO/Dgeo+SDPo4NoER68h81LjdltqtEtu3SRyI3b7rQYwDQJ8IPOdq+zBs1si+YwSIDSQYI0uR4KClsBjCHD4baWGVoLb6abhy4r0arhGkyReI8wfoq3/Us4Tvv6ug5no3VYJJFNtmgcBYu/cfsrdDAGwDY/SImOfC2vaea6AYJoAAEAQI7NFLTpQZ7kGGMESYaCQLT33dmO/cNdOV5zsskZbCBFt0wCtPoHTZwAkQI3cJ8En4V9+vEzoBbhBQU8HskNudd3L+Vo06IGgTmstfVPhABKhCAQhCAQhCAQhCBCEiEIFhJCEIFSIQgTKjKhCAhKhCBEIQgUBLCEICEEIQgSEIQgcEIQgEIQgEIQ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6" y="62068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prstClr val="black"/>
                </a:solidFill>
                <a:latin typeface="Freestyle Script" pitchFamily="66" charset="0"/>
              </a:rPr>
              <a:t>            Création du </a:t>
            </a:r>
            <a:r>
              <a:rPr lang="fr-FR" sz="3600" b="1" dirty="0" err="1" smtClean="0">
                <a:solidFill>
                  <a:prstClr val="black"/>
                </a:solidFill>
                <a:latin typeface="Freestyle Script" pitchFamily="66" charset="0"/>
              </a:rPr>
              <a:t>boutton</a:t>
            </a:r>
            <a:r>
              <a:rPr lang="fr-FR" sz="3600" b="1" dirty="0" smtClean="0">
                <a:solidFill>
                  <a:prstClr val="black"/>
                </a:solidFill>
                <a:latin typeface="Freestyle Script" pitchFamily="66" charset="0"/>
              </a:rPr>
              <a:t> de lecture</a:t>
            </a:r>
          </a:p>
          <a:p>
            <a:endParaRPr lang="fr-FR" b="1" i="1" dirty="0" smtClean="0">
              <a:solidFill>
                <a:prstClr val="black"/>
              </a:solidFill>
              <a:latin typeface="Caviar Dreams" pitchFamily="34" charset="0"/>
            </a:endParaRP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&lt;a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href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="#"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onclick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playAudio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()"&gt;&lt;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img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id="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play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"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src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="images/play.png" /&gt;&lt;/a &gt;</a:t>
            </a:r>
          </a:p>
          <a:p>
            <a:endParaRPr lang="fr-FR" b="1" i="1" dirty="0" smtClean="0">
              <a:solidFill>
                <a:prstClr val="black"/>
              </a:solidFill>
              <a:latin typeface="Caviar Dreams" pitchFamily="34" charset="0"/>
            </a:endParaRP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function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playAudio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 {  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        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            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myMedia.play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();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                             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}</a:t>
            </a:r>
          </a:p>
          <a:p>
            <a:pPr algn="ctr"/>
            <a:r>
              <a:rPr lang="fr-FR" sz="3600" b="1" dirty="0" smtClean="0">
                <a:solidFill>
                  <a:prstClr val="black"/>
                </a:solidFill>
                <a:latin typeface="Freestyle Script" pitchFamily="66" charset="0"/>
              </a:rPr>
              <a:t>Création d’un Bouton d’</a:t>
            </a:r>
            <a:r>
              <a:rPr lang="fr-FR" sz="3600" b="1" dirty="0" err="1" smtClean="0">
                <a:solidFill>
                  <a:prstClr val="black"/>
                </a:solidFill>
                <a:latin typeface="Freestyle Script" pitchFamily="66" charset="0"/>
              </a:rPr>
              <a:t>arrét</a:t>
            </a:r>
            <a:endParaRPr lang="fr-FR" sz="3600" b="1" dirty="0" smtClean="0">
              <a:solidFill>
                <a:prstClr val="black"/>
              </a:solidFill>
              <a:latin typeface="Freestyle Script" pitchFamily="66" charset="0"/>
            </a:endParaRPr>
          </a:p>
          <a:p>
            <a:endParaRPr lang="fr-FR" b="1" i="1" dirty="0" smtClean="0">
              <a:solidFill>
                <a:prstClr val="black"/>
              </a:solidFill>
              <a:latin typeface="Caviar Dreams" pitchFamily="34" charset="0"/>
            </a:endParaRP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&lt;a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href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="#"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onclick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playAudio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()"&gt;&lt;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img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id="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play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"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src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="images/stop.png" /&gt;&lt;/a &gt;</a:t>
            </a:r>
          </a:p>
          <a:p>
            <a:endParaRPr lang="fr-FR" b="1" i="1" dirty="0" smtClean="0">
              <a:solidFill>
                <a:prstClr val="black"/>
              </a:solidFill>
              <a:latin typeface="Caviar Dreams" pitchFamily="34" charset="0"/>
            </a:endParaRPr>
          </a:p>
          <a:p>
            <a:endParaRPr lang="fr-FR" b="1" i="1" dirty="0" smtClean="0">
              <a:solidFill>
                <a:prstClr val="black"/>
              </a:solidFill>
              <a:latin typeface="Caviar Dreams" pitchFamily="34" charset="0"/>
            </a:endParaRP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function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stopAudio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 {  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        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              </a:t>
            </a:r>
            <a:r>
              <a:rPr lang="fr-FR" dirty="0" smtClean="0">
                <a:solidFill>
                  <a:prstClr val="black"/>
                </a:solidFill>
              </a:rPr>
              <a:t> </a:t>
            </a:r>
            <a:r>
              <a:rPr lang="fr-FR" b="1" i="1" dirty="0" err="1" smtClean="0">
                <a:solidFill>
                  <a:prstClr val="black"/>
                </a:solidFill>
                <a:latin typeface="Caviar Dreams" pitchFamily="34" charset="0"/>
              </a:rPr>
              <a:t>myMedia.stop</a:t>
            </a:r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();                                 </a:t>
            </a:r>
          </a:p>
          <a:p>
            <a:r>
              <a:rPr lang="fr-FR" b="1" i="1" dirty="0" smtClean="0">
                <a:solidFill>
                  <a:prstClr val="black"/>
                </a:solidFill>
                <a:latin typeface="Caviar Dreams" pitchFamily="34" charset="0"/>
              </a:rPr>
              <a:t>  }</a:t>
            </a:r>
          </a:p>
          <a:p>
            <a:endParaRPr lang="fr-FR" b="1" i="1" dirty="0">
              <a:solidFill>
                <a:prstClr val="black"/>
              </a:solidFill>
              <a:latin typeface="Caviar Drea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625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Storage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18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Cette </a:t>
            </a:r>
            <a:r>
              <a:rPr lang="fr-FR" b="1" dirty="0"/>
              <a:t>API est basée sur </a:t>
            </a:r>
            <a:r>
              <a:rPr lang="fr-FR" b="1" dirty="0" smtClean="0"/>
              <a:t>les Spécifications </a:t>
            </a:r>
          </a:p>
          <a:p>
            <a:pPr marL="0" indent="0">
              <a:buNone/>
            </a:pPr>
            <a:endParaRPr lang="fr-FR" sz="1800" b="1" dirty="0" smtClean="0"/>
          </a:p>
          <a:p>
            <a:pPr marL="806450"/>
            <a:r>
              <a:rPr lang="fr-FR" sz="2800" dirty="0" smtClean="0"/>
              <a:t>W3C </a:t>
            </a:r>
            <a:r>
              <a:rPr lang="fr-FR" sz="2800" dirty="0"/>
              <a:t>Web SQL </a:t>
            </a:r>
            <a:r>
              <a:rPr lang="fr-FR" sz="2800" dirty="0" err="1"/>
              <a:t>Database</a:t>
            </a:r>
            <a:r>
              <a:rPr lang="fr-FR" sz="2800" dirty="0"/>
              <a:t> </a:t>
            </a:r>
            <a:endParaRPr lang="fr-FR" sz="2800" dirty="0" smtClean="0"/>
          </a:p>
          <a:p>
            <a:pPr marL="806450"/>
            <a:r>
              <a:rPr lang="fr-FR" sz="2800" dirty="0" smtClean="0"/>
              <a:t>W3C </a:t>
            </a:r>
            <a:r>
              <a:rPr lang="fr-FR" sz="2800" dirty="0"/>
              <a:t>Web Storage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39552" y="1664804"/>
            <a:ext cx="8136904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</a:rPr>
              <a:t>P</a:t>
            </a:r>
            <a:r>
              <a:rPr lang="fr-FR" sz="2400" dirty="0" smtClean="0">
                <a:solidFill>
                  <a:prstClr val="black"/>
                </a:solidFill>
              </a:rPr>
              <a:t>ermet d'accéder aux options de stockage des appareils</a:t>
            </a:r>
          </a:p>
          <a:p>
            <a:pPr algn="ctr"/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Storage</a:t>
            </a:r>
            <a:endParaRPr lang="fr-FR" dirty="0"/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7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35496" y="137805"/>
            <a:ext cx="3099444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PLAN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92" name="AutoShape 50"/>
          <p:cNvSpPr>
            <a:spLocks noChangeArrowheads="1"/>
          </p:cNvSpPr>
          <p:nvPr/>
        </p:nvSpPr>
        <p:spPr bwMode="gray">
          <a:xfrm>
            <a:off x="3491880" y="1196752"/>
            <a:ext cx="432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A46">
                  <a:shade val="30000"/>
                  <a:satMod val="115000"/>
                </a:srgbClr>
              </a:gs>
              <a:gs pos="50000">
                <a:srgbClr val="009A46">
                  <a:shade val="67500"/>
                  <a:satMod val="115000"/>
                </a:srgbClr>
              </a:gs>
              <a:gs pos="100000">
                <a:srgbClr val="009A4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fr-FR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94" name="AutoShape 50"/>
          <p:cNvSpPr>
            <a:spLocks noChangeArrowheads="1"/>
          </p:cNvSpPr>
          <p:nvPr/>
        </p:nvSpPr>
        <p:spPr bwMode="gray">
          <a:xfrm>
            <a:off x="1907704" y="2852936"/>
            <a:ext cx="5112568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A46">
                  <a:shade val="30000"/>
                  <a:satMod val="115000"/>
                </a:srgbClr>
              </a:gs>
              <a:gs pos="50000">
                <a:srgbClr val="009A46">
                  <a:shade val="67500"/>
                  <a:satMod val="115000"/>
                </a:srgbClr>
              </a:gs>
              <a:gs pos="100000">
                <a:srgbClr val="009A4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fr-FR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gray">
          <a:xfrm>
            <a:off x="2555776" y="2060848"/>
            <a:ext cx="4752528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A46">
                  <a:shade val="30000"/>
                  <a:satMod val="115000"/>
                </a:srgbClr>
              </a:gs>
              <a:gs pos="50000">
                <a:srgbClr val="009A46">
                  <a:shade val="67500"/>
                  <a:satMod val="115000"/>
                </a:srgbClr>
              </a:gs>
              <a:gs pos="100000">
                <a:srgbClr val="009A4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fr-FR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98" name="Titre 1"/>
          <p:cNvSpPr txBox="1">
            <a:spLocks/>
          </p:cNvSpPr>
          <p:nvPr/>
        </p:nvSpPr>
        <p:spPr>
          <a:xfrm>
            <a:off x="2555776" y="2132856"/>
            <a:ext cx="5760640" cy="49401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00050" indent="-400050">
              <a:spcBef>
                <a:spcPct val="0"/>
              </a:spcBef>
              <a:defRPr/>
            </a:pP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Qu’est ce que </a:t>
            </a:r>
            <a:r>
              <a:rPr lang="fr-FR" sz="2000" b="1" dirty="0" err="1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PhoneGap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 ?</a:t>
            </a:r>
            <a:r>
              <a:rPr lang="fr-FR" sz="2000" b="1" kern="0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 </a:t>
            </a:r>
          </a:p>
          <a:p>
            <a:pPr marL="400050" lvl="0" indent="-400050">
              <a:spcBef>
                <a:spcPct val="0"/>
              </a:spcBef>
              <a:buFont typeface="+mj-lt"/>
              <a:buAutoNum type="romanUcPeriod" startAt="4"/>
              <a:defRPr/>
            </a:pPr>
            <a:endParaRPr lang="fr-FR" sz="2000" b="1" dirty="0"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99" name="Titre 1"/>
          <p:cNvSpPr txBox="1">
            <a:spLocks/>
          </p:cNvSpPr>
          <p:nvPr/>
        </p:nvSpPr>
        <p:spPr>
          <a:xfrm>
            <a:off x="1907704" y="2780928"/>
            <a:ext cx="5760640" cy="5764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indent="-514350">
              <a:spcBef>
                <a:spcPct val="0"/>
              </a:spcBef>
              <a:defRPr/>
            </a:pPr>
            <a:r>
              <a:rPr lang="fr-FR" sz="2000" b="1" kern="0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API </a:t>
            </a:r>
            <a:r>
              <a:rPr lang="fr-FR" sz="2000" b="1" kern="0" dirty="0" err="1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PhoneGap</a:t>
            </a:r>
            <a:endParaRPr lang="fr-FR" sz="2000" b="1" kern="0" dirty="0"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00" name="Titre 1"/>
          <p:cNvSpPr txBox="1">
            <a:spLocks/>
          </p:cNvSpPr>
          <p:nvPr/>
        </p:nvSpPr>
        <p:spPr>
          <a:xfrm>
            <a:off x="3563888" y="1124744"/>
            <a:ext cx="3888432" cy="6340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lvl="0" indent="-514350">
              <a:spcBef>
                <a:spcPct val="0"/>
              </a:spcBef>
              <a:defRPr/>
            </a:pP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 Introduction</a:t>
            </a:r>
            <a:endParaRPr lang="fr-FR" sz="2000" b="1" dirty="0"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23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7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2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utoShape 50"/>
          <p:cNvSpPr>
            <a:spLocks noChangeArrowheads="1"/>
          </p:cNvSpPr>
          <p:nvPr/>
        </p:nvSpPr>
        <p:spPr bwMode="gray">
          <a:xfrm>
            <a:off x="1547664" y="3645024"/>
            <a:ext cx="4752528" cy="5399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A46">
                  <a:shade val="30000"/>
                  <a:satMod val="115000"/>
                </a:srgbClr>
              </a:gs>
              <a:gs pos="50000">
                <a:srgbClr val="009A46">
                  <a:shade val="67500"/>
                  <a:satMod val="115000"/>
                </a:srgbClr>
              </a:gs>
              <a:gs pos="100000">
                <a:srgbClr val="009A4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fr-FR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4" name="Titre 1"/>
          <p:cNvSpPr txBox="1">
            <a:spLocks/>
          </p:cNvSpPr>
          <p:nvPr/>
        </p:nvSpPr>
        <p:spPr>
          <a:xfrm>
            <a:off x="1691680" y="3573016"/>
            <a:ext cx="4176464" cy="634082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514350" lvl="0" indent="-514350">
              <a:spcBef>
                <a:spcPct val="0"/>
              </a:spcBef>
              <a:defRPr/>
            </a:pP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Exemple d’application </a:t>
            </a:r>
            <a:r>
              <a:rPr lang="fr-FR" sz="2000" b="1" dirty="0" err="1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PhoneGap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 </a:t>
            </a:r>
            <a:endParaRPr lang="fr-FR" sz="2000" b="1" dirty="0"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gray">
          <a:xfrm>
            <a:off x="1115616" y="4365104"/>
            <a:ext cx="4680520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9A46">
                  <a:shade val="30000"/>
                  <a:satMod val="115000"/>
                </a:srgbClr>
              </a:gs>
              <a:gs pos="50000">
                <a:srgbClr val="009A46">
                  <a:shade val="67500"/>
                  <a:satMod val="115000"/>
                </a:srgbClr>
              </a:gs>
              <a:gs pos="100000">
                <a:srgbClr val="009A4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fr-FR" sz="1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7" name="Titre 1"/>
          <p:cNvSpPr txBox="1">
            <a:spLocks/>
          </p:cNvSpPr>
          <p:nvPr/>
        </p:nvSpPr>
        <p:spPr>
          <a:xfrm>
            <a:off x="1259632" y="4509120"/>
            <a:ext cx="5760640" cy="5764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indent="-514350">
              <a:spcBef>
                <a:spcPct val="0"/>
              </a:spcBef>
              <a:defRPr/>
            </a:pPr>
            <a:r>
              <a:rPr lang="fr-FR" sz="2000" b="1" dirty="0" smtClean="0">
                <a:solidFill>
                  <a:schemeClr val="bg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viar Dreams" pitchFamily="34" charset="0"/>
              </a:rPr>
              <a:t> Ateliers</a:t>
            </a:r>
          </a:p>
          <a:p>
            <a:pPr marL="514350" indent="-514350">
              <a:spcBef>
                <a:spcPct val="0"/>
              </a:spcBef>
              <a:defRPr/>
            </a:pPr>
            <a:endParaRPr lang="fr-FR" sz="2000" b="1" kern="0" dirty="0">
              <a:solidFill>
                <a:schemeClr val="bg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Caviar Drea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7865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7" grpId="0" animBg="1"/>
      <p:bldP spid="98" grpId="0"/>
      <p:bldP spid="99" grpId="0"/>
      <p:bldP spid="100" grpId="0"/>
      <p:bldP spid="32" grpId="0" animBg="1"/>
      <p:bldP spid="34" grpId="0"/>
      <p:bldP spid="35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Certains appareils offrent déjà une implémentation de cette spécification. </a:t>
            </a:r>
          </a:p>
          <a:p>
            <a:r>
              <a:rPr lang="fr-FR" dirty="0" smtClean="0"/>
              <a:t>Pour ces appareils, la prise en charge intégrée est utilisée à la place de l’implémentation de </a:t>
            </a:r>
            <a:r>
              <a:rPr lang="fr-FR" dirty="0" err="1" smtClean="0"/>
              <a:t>Cordova</a:t>
            </a:r>
            <a:r>
              <a:rPr lang="fr-FR" dirty="0" smtClean="0"/>
              <a:t>. </a:t>
            </a:r>
          </a:p>
          <a:p>
            <a:r>
              <a:rPr lang="fr-FR" dirty="0" smtClean="0"/>
              <a:t>Pour les appareils qui n'ont pas de support de stockage, la mise en œuvre de </a:t>
            </a:r>
            <a:r>
              <a:rPr lang="fr-FR" dirty="0" err="1" smtClean="0"/>
              <a:t>Cordova</a:t>
            </a:r>
            <a:r>
              <a:rPr lang="fr-FR" dirty="0" smtClean="0"/>
              <a:t> devrait être compatible avec la spécification du W3C.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API Storage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706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Méthode</a:t>
            </a:r>
            <a:r>
              <a:rPr lang="fr-FR" sz="5400" dirty="0" smtClean="0"/>
              <a:t> </a:t>
            </a:r>
            <a:r>
              <a:rPr lang="fr-F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fr-F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725488"/>
            <a:r>
              <a:rPr lang="fr-FR" dirty="0" err="1" smtClean="0"/>
              <a:t>openDatabase</a:t>
            </a:r>
            <a:endParaRPr lang="fr-FR" dirty="0" smtClean="0"/>
          </a:p>
          <a:p>
            <a:pPr marL="0" indent="0">
              <a:buNone/>
            </a:pPr>
            <a:r>
              <a:rPr lang="fr-F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Arguments </a:t>
            </a:r>
            <a:endParaRPr lang="fr-F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723900" indent="-368300"/>
            <a:r>
              <a:rPr lang="fr-FR" dirty="0" err="1" smtClean="0"/>
              <a:t>database_name</a:t>
            </a:r>
            <a:endParaRPr lang="fr-FR" dirty="0" smtClean="0"/>
          </a:p>
          <a:p>
            <a:pPr marL="723900" indent="-368300"/>
            <a:r>
              <a:rPr lang="fr-FR" dirty="0" err="1" smtClean="0"/>
              <a:t>database_version</a:t>
            </a:r>
            <a:endParaRPr lang="fr-FR" dirty="0" smtClean="0"/>
          </a:p>
          <a:p>
            <a:pPr marL="723900" indent="-368300"/>
            <a:r>
              <a:rPr lang="fr-FR" dirty="0" err="1" smtClean="0"/>
              <a:t>database_displayname</a:t>
            </a:r>
            <a:endParaRPr lang="fr-FR" dirty="0" smtClean="0"/>
          </a:p>
          <a:p>
            <a:pPr marL="723900" indent="-368300"/>
            <a:r>
              <a:rPr lang="fr-FR" dirty="0" err="1" smtClean="0"/>
              <a:t>database_size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API Storage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258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Objets</a:t>
            </a:r>
            <a:r>
              <a:rPr lang="fr-F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b="1" dirty="0" smtClean="0"/>
              <a:t> </a:t>
            </a:r>
          </a:p>
          <a:p>
            <a:pPr marL="723900" indent="-368300"/>
            <a:r>
              <a:rPr lang="fr-FR" dirty="0" err="1" smtClean="0"/>
              <a:t>Database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SQLTransaction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SQLResultSet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SQLResultSetRowList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SQLError</a:t>
            </a:r>
            <a:endParaRPr lang="fr-FR" dirty="0" smtClean="0"/>
          </a:p>
          <a:p>
            <a:pPr marL="723900" indent="-368300"/>
            <a:r>
              <a:rPr lang="fr-FR" dirty="0" err="1" smtClean="0"/>
              <a:t>localStorage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API Storage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4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</a:t>
            </a:r>
            <a:b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endParaRPr lang="fr-FR" sz="7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Objets</a:t>
            </a:r>
            <a:r>
              <a:rPr lang="fr-FR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b="1" dirty="0" smtClean="0"/>
              <a:t> </a:t>
            </a:r>
          </a:p>
          <a:p>
            <a:pPr marL="723900" indent="-368300"/>
            <a:r>
              <a:rPr lang="fr-FR" dirty="0" err="1" smtClean="0"/>
              <a:t>Database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SQLTransaction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SQLResultSet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SQLResultSetRowList</a:t>
            </a:r>
            <a:endParaRPr lang="fr-FR" dirty="0" smtClean="0"/>
          </a:p>
          <a:p>
            <a:pPr marL="723900" indent="-368300"/>
            <a:r>
              <a:rPr lang="fr-FR" dirty="0" err="1" smtClean="0"/>
              <a:t>SQLError</a:t>
            </a:r>
            <a:endParaRPr lang="fr-FR" dirty="0" smtClean="0"/>
          </a:p>
          <a:p>
            <a:pPr marL="723900" indent="-368300"/>
            <a:r>
              <a:rPr lang="fr-FR" dirty="0" err="1" smtClean="0"/>
              <a:t>localStorage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8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Permissions</a:t>
            </a:r>
          </a:p>
          <a:p>
            <a:pPr marL="0" indent="0">
              <a:buNone/>
            </a:pPr>
            <a:r>
              <a:rPr lang="fr-FR" b="1" dirty="0" smtClean="0"/>
              <a:t>   </a:t>
            </a:r>
          </a:p>
          <a:p>
            <a:pPr marL="0" indent="0">
              <a:buNone/>
            </a:pPr>
            <a:r>
              <a:rPr lang="fr-FR" b="1" dirty="0" err="1" smtClean="0"/>
              <a:t>Android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</a:t>
            </a:r>
            <a:r>
              <a:rPr lang="fr-FR" sz="2400" dirty="0" err="1" smtClean="0"/>
              <a:t>app</a:t>
            </a:r>
            <a:r>
              <a:rPr lang="fr-FR" sz="2400" dirty="0" smtClean="0"/>
              <a:t>/</a:t>
            </a:r>
            <a:r>
              <a:rPr lang="fr-FR" sz="2400" dirty="0" err="1" smtClean="0"/>
              <a:t>res</a:t>
            </a:r>
            <a:r>
              <a:rPr lang="fr-FR" sz="2400" dirty="0" smtClean="0"/>
              <a:t>/</a:t>
            </a:r>
            <a:r>
              <a:rPr lang="fr-FR" sz="2400" dirty="0" err="1" smtClean="0"/>
              <a:t>xml</a:t>
            </a:r>
            <a:r>
              <a:rPr lang="fr-FR" sz="2400" dirty="0" smtClean="0"/>
              <a:t>/config.xml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467544" y="4221088"/>
            <a:ext cx="820891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dirty="0" smtClean="0"/>
          </a:p>
          <a:p>
            <a:pPr algn="ctr"/>
            <a:r>
              <a:rPr lang="fr-FR" sz="2400" dirty="0" smtClean="0"/>
              <a:t>&lt;plugin </a:t>
            </a:r>
            <a:r>
              <a:rPr lang="fr-FR" sz="2400" dirty="0" err="1" smtClean="0"/>
              <a:t>name</a:t>
            </a:r>
            <a:r>
              <a:rPr lang="fr-FR" sz="2400" dirty="0" smtClean="0"/>
              <a:t>="Storage" value="</a:t>
            </a:r>
            <a:r>
              <a:rPr lang="fr-FR" sz="2400" dirty="0" err="1" smtClean="0"/>
              <a:t>org.apache.cordova.Storage</a:t>
            </a:r>
            <a:r>
              <a:rPr lang="fr-FR" sz="2400" dirty="0" smtClean="0"/>
              <a:t>" /&gt;</a:t>
            </a:r>
            <a:br>
              <a:rPr lang="fr-FR" sz="2400" dirty="0" smtClean="0"/>
            </a:br>
            <a:endParaRPr lang="fr-FR" sz="2400" dirty="0" smtClean="0"/>
          </a:p>
          <a:p>
            <a:pPr algn="ctr"/>
            <a:endParaRPr lang="fr-FR" sz="2400" dirty="0"/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</a:t>
            </a:r>
            <a:r>
              <a:rPr lang="fr-FR" sz="7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Storage-</a:t>
            </a:r>
            <a:r>
              <a:rPr lang="fr-FR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Methode</a:t>
            </a:r>
            <a:endParaRPr lang="fr-FR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openDatabase</a:t>
            </a:r>
            <a:endParaRPr lang="fr-F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r>
              <a:rPr lang="fr-FR" b="1" dirty="0" smtClean="0"/>
              <a:t> </a:t>
            </a:r>
            <a:endParaRPr lang="fr-FR" b="1" dirty="0"/>
          </a:p>
          <a:p>
            <a:endParaRPr lang="fr-FR" dirty="0" smtClean="0"/>
          </a:p>
          <a:p>
            <a:r>
              <a:rPr lang="fr-FR" sz="2600" dirty="0" smtClean="0"/>
              <a:t>Cette </a:t>
            </a:r>
            <a:r>
              <a:rPr lang="fr-FR" sz="2600" dirty="0"/>
              <a:t>méthode va créer un nouveau SQL Lite Base de </a:t>
            </a:r>
            <a:r>
              <a:rPr lang="fr-FR" sz="2600" dirty="0" smtClean="0"/>
              <a:t>données </a:t>
            </a:r>
            <a:r>
              <a:rPr lang="fr-FR" sz="2600" dirty="0"/>
              <a:t>et renvoyer un objet base de données.</a:t>
            </a:r>
          </a:p>
          <a:p>
            <a:r>
              <a:rPr lang="fr-FR" dirty="0"/>
              <a:t> </a:t>
            </a:r>
            <a:r>
              <a:rPr lang="fr-FR" sz="2600" dirty="0" smtClean="0"/>
              <a:t>L’objet </a:t>
            </a:r>
            <a:r>
              <a:rPr lang="fr-FR" sz="2600" dirty="0"/>
              <a:t>base de données retourné est utiliser pour manipuler les données. </a:t>
            </a:r>
          </a:p>
          <a:p>
            <a:pPr marL="0" indent="0">
              <a:buNone/>
            </a:pPr>
            <a:r>
              <a:rPr lang="en-US" sz="2400" b="1" dirty="0" smtClean="0"/>
              <a:t>Example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5890" y="2348880"/>
            <a:ext cx="820891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var </a:t>
            </a:r>
            <a:r>
              <a:rPr lang="fr-FR" sz="2000" dirty="0" err="1" smtClean="0"/>
              <a:t>db</a:t>
            </a:r>
            <a:r>
              <a:rPr lang="fr-FR" sz="2000" dirty="0" smtClean="0"/>
              <a:t> = </a:t>
            </a:r>
            <a:r>
              <a:rPr lang="fr-FR" sz="2000" dirty="0" err="1" smtClean="0"/>
              <a:t>window</a:t>
            </a:r>
            <a:r>
              <a:rPr lang="fr-FR" sz="2000" dirty="0" smtClean="0"/>
              <a:t>. </a:t>
            </a:r>
            <a:r>
              <a:rPr lang="fr-FR" sz="2000" dirty="0" err="1" smtClean="0"/>
              <a:t>openDatabase</a:t>
            </a:r>
            <a:r>
              <a:rPr lang="fr-FR" sz="2000" dirty="0" smtClean="0"/>
              <a:t> ( </a:t>
            </a:r>
            <a:r>
              <a:rPr lang="fr-FR" sz="2000" dirty="0" err="1" smtClean="0"/>
              <a:t>database_name</a:t>
            </a:r>
            <a:r>
              <a:rPr lang="fr-FR" sz="2000" dirty="0" smtClean="0"/>
              <a:t> , </a:t>
            </a:r>
            <a:r>
              <a:rPr lang="fr-FR" sz="2000" dirty="0" err="1" smtClean="0"/>
              <a:t>database_version</a:t>
            </a:r>
            <a:r>
              <a:rPr lang="fr-FR" sz="2000" dirty="0" smtClean="0"/>
              <a:t> , </a:t>
            </a:r>
            <a:r>
              <a:rPr lang="fr-FR" sz="2000" dirty="0" err="1" smtClean="0"/>
              <a:t>database_displayname</a:t>
            </a:r>
            <a:r>
              <a:rPr lang="fr-FR" sz="2000" dirty="0" smtClean="0"/>
              <a:t> , </a:t>
            </a:r>
            <a:r>
              <a:rPr lang="fr-FR" sz="2000" dirty="0" err="1" smtClean="0"/>
              <a:t>database_size</a:t>
            </a:r>
            <a:r>
              <a:rPr lang="fr-FR" sz="2000" dirty="0" smtClean="0"/>
              <a:t> );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467544" y="5733256"/>
            <a:ext cx="8208912" cy="639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db</a:t>
            </a:r>
            <a:r>
              <a:rPr lang="en-US" sz="2000" dirty="0" smtClean="0"/>
              <a:t> = </a:t>
            </a:r>
            <a:r>
              <a:rPr lang="en-US" sz="2000" dirty="0" err="1" smtClean="0"/>
              <a:t>window.openDatabase</a:t>
            </a:r>
            <a:r>
              <a:rPr lang="en-US" sz="2000" dirty="0" smtClean="0"/>
              <a:t>("test", "1.0", "Test DB", 1000000);</a:t>
            </a:r>
            <a:br>
              <a:rPr lang="en-US" sz="2000" dirty="0" smtClean="0"/>
            </a:br>
            <a:endParaRPr lang="fr-FR" sz="2000" dirty="0"/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 - Objets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5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</a:t>
            </a:r>
            <a:endParaRPr lang="fr-FR" sz="5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sz="3300" dirty="0" smtClean="0"/>
          </a:p>
          <a:p>
            <a:pPr marL="0" indent="0">
              <a:buNone/>
            </a:pPr>
            <a:endParaRPr lang="fr-FR" sz="3300" dirty="0"/>
          </a:p>
          <a:p>
            <a:pPr marL="0" indent="0">
              <a:buNone/>
            </a:pPr>
            <a:r>
              <a:rPr lang="fr-FR" sz="2800" dirty="0" smtClean="0"/>
              <a:t>Méthodes </a:t>
            </a:r>
            <a:endParaRPr lang="fr-FR" sz="2800" dirty="0"/>
          </a:p>
          <a:p>
            <a:pPr lvl="0"/>
            <a:r>
              <a:rPr lang="fr-FR" sz="2800" b="1" dirty="0"/>
              <a:t>transaction:</a:t>
            </a:r>
            <a:r>
              <a:rPr lang="fr-FR" sz="2800" dirty="0"/>
              <a:t> </a:t>
            </a:r>
            <a:r>
              <a:rPr lang="fr-FR" sz="2600" dirty="0"/>
              <a:t>Exécute une transaction de la  base de données. </a:t>
            </a:r>
          </a:p>
          <a:p>
            <a:r>
              <a:rPr lang="fr-FR" sz="2800" b="1" dirty="0" err="1"/>
              <a:t>changeVersion</a:t>
            </a:r>
            <a:r>
              <a:rPr lang="fr-FR" sz="2800" b="1" dirty="0"/>
              <a:t>:</a:t>
            </a:r>
            <a:r>
              <a:rPr lang="fr-FR" sz="2800" dirty="0"/>
              <a:t> </a:t>
            </a:r>
            <a:r>
              <a:rPr lang="fr-FR" sz="2600" dirty="0"/>
              <a:t>méthode permet de vérifier automatiquement le numéro de la version et de  le changer.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5890" y="2564904"/>
            <a:ext cx="8208912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/>
              <a:t>L’objet retourne après l’appelle de la </a:t>
            </a:r>
            <a:r>
              <a:rPr lang="fr-FR" sz="2000" dirty="0" err="1" smtClean="0"/>
              <a:t>methode</a:t>
            </a:r>
            <a:r>
              <a:rPr lang="fr-FR" sz="2000" dirty="0" smtClean="0"/>
              <a:t> </a:t>
            </a:r>
            <a:r>
              <a:rPr lang="fr-FR" sz="2000" dirty="0" err="1" smtClean="0"/>
              <a:t>window.openDatabase</a:t>
            </a:r>
            <a:r>
              <a:rPr lang="fr-FR" sz="2000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/>
              <a:t>Contient les méthodes qui permettent à l'utilisateur de manipuler la base de données</a:t>
            </a: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7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 - Objets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SQLTransaction</a:t>
            </a:r>
            <a:endParaRPr lang="fr-F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800" dirty="0" smtClean="0"/>
              <a:t>Méthode</a:t>
            </a:r>
            <a:endParaRPr lang="fr-FR" sz="2800" dirty="0"/>
          </a:p>
          <a:p>
            <a:pPr lvl="0"/>
            <a:r>
              <a:rPr lang="fr-FR" b="1" dirty="0" err="1"/>
              <a:t>executeSql</a:t>
            </a:r>
            <a:r>
              <a:rPr lang="fr-FR" b="1" dirty="0"/>
              <a:t>:</a:t>
            </a:r>
            <a:r>
              <a:rPr lang="fr-FR" dirty="0"/>
              <a:t> exécute une instruction SQL 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5890" y="2636912"/>
            <a:ext cx="8208912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 smtClean="0"/>
              <a:t>Contient la méthode qui permet à l'utilisateur d'exécuter des instructions SQL sur la base de données . </a:t>
            </a: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 - Objets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Exemple:</a:t>
            </a:r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populateDB</a:t>
            </a:r>
            <a:r>
              <a:rPr lang="fr-FR" b="1" dirty="0" smtClean="0"/>
              <a:t>(</a:t>
            </a:r>
            <a:r>
              <a:rPr lang="fr-FR" b="1" dirty="0" err="1" smtClean="0"/>
              <a:t>tx</a:t>
            </a:r>
            <a:r>
              <a:rPr lang="fr-FR" b="1" dirty="0" smtClean="0"/>
              <a:t>) 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    </a:t>
            </a:r>
            <a:r>
              <a:rPr lang="fr-FR" dirty="0" err="1" smtClean="0"/>
              <a:t>tx.</a:t>
            </a:r>
            <a:r>
              <a:rPr lang="fr-FR" dirty="0" err="1" smtClean="0">
                <a:solidFill>
                  <a:srgbClr val="FF0000"/>
                </a:solidFill>
              </a:rPr>
              <a:t>executeSq</a:t>
            </a:r>
            <a:r>
              <a:rPr lang="fr-FR" dirty="0" err="1" smtClean="0"/>
              <a:t>l</a:t>
            </a:r>
            <a:r>
              <a:rPr lang="fr-FR" dirty="0" smtClean="0"/>
              <a:t>('DROP TABLE IF EXISTS DEMO');</a:t>
            </a:r>
            <a:br>
              <a:rPr lang="fr-FR" dirty="0" smtClean="0"/>
            </a:br>
            <a:r>
              <a:rPr lang="fr-FR" dirty="0" smtClean="0"/>
              <a:t>     </a:t>
            </a:r>
            <a:r>
              <a:rPr lang="fr-FR" dirty="0" err="1" smtClean="0"/>
              <a:t>tx.</a:t>
            </a:r>
            <a:r>
              <a:rPr lang="fr-FR" dirty="0" err="1" smtClean="0">
                <a:solidFill>
                  <a:srgbClr val="FF0000"/>
                </a:solidFill>
              </a:rPr>
              <a:t>executeSql</a:t>
            </a:r>
            <a:r>
              <a:rPr lang="fr-FR" dirty="0" smtClean="0"/>
              <a:t>('CREATE TABLE IF NOT EXISTS DEMO (id unique, data)');</a:t>
            </a:r>
            <a:br>
              <a:rPr lang="fr-FR" dirty="0" smtClean="0"/>
            </a:br>
            <a:r>
              <a:rPr lang="fr-FR" dirty="0" smtClean="0"/>
              <a:t>     </a:t>
            </a:r>
            <a:r>
              <a:rPr lang="fr-FR" dirty="0" err="1" smtClean="0"/>
              <a:t>tx.</a:t>
            </a:r>
            <a:r>
              <a:rPr lang="fr-FR" dirty="0" err="1" smtClean="0">
                <a:solidFill>
                  <a:srgbClr val="FF0000"/>
                </a:solidFill>
              </a:rPr>
              <a:t>executeSql</a:t>
            </a:r>
            <a:r>
              <a:rPr lang="fr-FR" dirty="0" smtClean="0"/>
              <a:t>('INSERT INTO DEMO (id, data) VALUES (1, "First </a:t>
            </a:r>
            <a:r>
              <a:rPr lang="fr-FR" dirty="0" err="1" smtClean="0"/>
              <a:t>row</a:t>
            </a:r>
            <a:r>
              <a:rPr lang="fr-FR" dirty="0" smtClean="0"/>
              <a:t>")');</a:t>
            </a:r>
            <a:br>
              <a:rPr lang="fr-FR" dirty="0" smtClean="0"/>
            </a:br>
            <a:r>
              <a:rPr lang="fr-FR" dirty="0" smtClean="0"/>
              <a:t>     </a:t>
            </a:r>
            <a:r>
              <a:rPr lang="fr-FR" dirty="0" err="1" smtClean="0"/>
              <a:t>tx.</a:t>
            </a:r>
            <a:r>
              <a:rPr lang="fr-FR" dirty="0" err="1">
                <a:solidFill>
                  <a:srgbClr val="FF0000"/>
                </a:solidFill>
              </a:rPr>
              <a:t>executeSql</a:t>
            </a:r>
            <a:r>
              <a:rPr lang="fr-FR" dirty="0" smtClean="0"/>
              <a:t>('INSERT INTO DEMO (id, data) VALUES (2, "Second </a:t>
            </a:r>
            <a:r>
              <a:rPr lang="fr-FR" dirty="0" err="1" smtClean="0"/>
              <a:t>row</a:t>
            </a:r>
            <a:r>
              <a:rPr lang="fr-FR" dirty="0" smtClean="0"/>
              <a:t>")');</a:t>
            </a:r>
            <a:br>
              <a:rPr lang="fr-FR" dirty="0" smtClean="0"/>
            </a:br>
            <a:r>
              <a:rPr lang="fr-FR" dirty="0" smtClean="0"/>
              <a:t>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errorCB</a:t>
            </a:r>
            <a:r>
              <a:rPr lang="fr-FR" b="1" dirty="0" smtClean="0"/>
              <a:t>(</a:t>
            </a:r>
            <a:r>
              <a:rPr lang="fr-FR" b="1" dirty="0" err="1" smtClean="0"/>
              <a:t>err</a:t>
            </a:r>
            <a:r>
              <a:rPr lang="fr-FR" b="1" dirty="0" smtClean="0"/>
              <a:t>) 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   </a:t>
            </a:r>
            <a:r>
              <a:rPr lang="fr-FR" dirty="0" err="1" smtClean="0"/>
              <a:t>alert</a:t>
            </a:r>
            <a:r>
              <a:rPr lang="fr-FR" dirty="0" smtClean="0"/>
              <a:t>("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SQL: "+</a:t>
            </a:r>
            <a:r>
              <a:rPr lang="fr-FR" dirty="0" err="1" smtClean="0"/>
              <a:t>err</a:t>
            </a:r>
            <a:r>
              <a:rPr lang="fr-FR" dirty="0" smtClean="0"/>
              <a:t>);</a:t>
            </a:r>
            <a:br>
              <a:rPr lang="fr-FR" dirty="0" smtClean="0"/>
            </a:br>
            <a:r>
              <a:rPr lang="fr-FR" dirty="0" smtClean="0"/>
              <a:t>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successCB</a:t>
            </a:r>
            <a:r>
              <a:rPr lang="fr-FR" b="1" dirty="0" smtClean="0"/>
              <a:t>() </a:t>
            </a: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   </a:t>
            </a:r>
            <a:r>
              <a:rPr lang="fr-FR" dirty="0" err="1" smtClean="0"/>
              <a:t>alert</a:t>
            </a:r>
            <a:r>
              <a:rPr lang="fr-FR" dirty="0" smtClean="0"/>
              <a:t>("</a:t>
            </a:r>
            <a:r>
              <a:rPr lang="fr-FR" dirty="0" err="1" smtClean="0"/>
              <a:t>success</a:t>
            </a:r>
            <a:r>
              <a:rPr lang="fr-FR" dirty="0" smtClean="0"/>
              <a:t>!");</a:t>
            </a:r>
            <a:br>
              <a:rPr lang="fr-FR" dirty="0" smtClean="0"/>
            </a:br>
            <a:r>
              <a:rPr lang="fr-FR" dirty="0" smtClean="0"/>
              <a:t>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 </a:t>
            </a:r>
            <a:r>
              <a:rPr lang="fr-FR" dirty="0" err="1" smtClean="0"/>
              <a:t>db</a:t>
            </a:r>
            <a:r>
              <a:rPr lang="fr-FR" dirty="0" smtClean="0"/>
              <a:t> = </a:t>
            </a:r>
            <a:r>
              <a:rPr lang="fr-FR" dirty="0" err="1" smtClean="0"/>
              <a:t>window.openDatabase</a:t>
            </a:r>
            <a:r>
              <a:rPr lang="fr-FR" dirty="0" smtClean="0"/>
              <a:t>("</a:t>
            </a:r>
            <a:r>
              <a:rPr lang="fr-FR" dirty="0" err="1" smtClean="0"/>
              <a:t>Database</a:t>
            </a:r>
            <a:r>
              <a:rPr lang="fr-FR" dirty="0" smtClean="0"/>
              <a:t>", "1.0", "</a:t>
            </a:r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", 200000);</a:t>
            </a:r>
            <a:br>
              <a:rPr lang="fr-FR" dirty="0" smtClean="0"/>
            </a:br>
            <a:r>
              <a:rPr lang="fr-FR" b="1" dirty="0" err="1" smtClean="0"/>
              <a:t>db.transaction</a:t>
            </a:r>
            <a:r>
              <a:rPr lang="fr-FR" dirty="0" smtClean="0"/>
              <a:t>(</a:t>
            </a:r>
            <a:r>
              <a:rPr lang="fr-FR" dirty="0" err="1" smtClean="0"/>
              <a:t>populateDB</a:t>
            </a:r>
            <a:r>
              <a:rPr lang="fr-FR" dirty="0" smtClean="0"/>
              <a:t>, </a:t>
            </a:r>
            <a:r>
              <a:rPr lang="fr-FR" dirty="0" err="1" smtClean="0"/>
              <a:t>errorCB</a:t>
            </a:r>
            <a:r>
              <a:rPr lang="fr-FR" dirty="0" smtClean="0"/>
              <a:t>, </a:t>
            </a:r>
            <a:r>
              <a:rPr lang="fr-FR" dirty="0" err="1" smtClean="0"/>
              <a:t>successCB</a:t>
            </a:r>
            <a:r>
              <a:rPr lang="fr-FR" dirty="0" smtClean="0"/>
              <a:t>);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4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 - Objets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7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SQLResultSet</a:t>
            </a:r>
            <a:endParaRPr lang="fr-FR" b="1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u="sng" dirty="0" smtClean="0"/>
              <a:t>Propriétés</a:t>
            </a:r>
            <a:r>
              <a:rPr lang="fr-FR" sz="2800" dirty="0" smtClean="0"/>
              <a:t> </a:t>
            </a:r>
          </a:p>
          <a:p>
            <a:pPr marL="0" indent="0">
              <a:buNone/>
            </a:pPr>
            <a:endParaRPr lang="fr-FR" sz="2800" dirty="0"/>
          </a:p>
          <a:p>
            <a:pPr lvl="0"/>
            <a:r>
              <a:rPr lang="fr-FR" sz="2800" b="1" dirty="0" err="1"/>
              <a:t>insertId</a:t>
            </a:r>
            <a:r>
              <a:rPr lang="fr-FR" sz="2800" b="1" dirty="0"/>
              <a:t>:</a:t>
            </a:r>
            <a:r>
              <a:rPr lang="fr-FR" sz="2800" dirty="0"/>
              <a:t> l'id de la ligne </a:t>
            </a:r>
            <a:r>
              <a:rPr lang="fr-FR" sz="2800" dirty="0" err="1"/>
              <a:t>inserer</a:t>
            </a:r>
            <a:r>
              <a:rPr lang="fr-FR" sz="2800" dirty="0"/>
              <a:t> par l'objet </a:t>
            </a:r>
            <a:r>
              <a:rPr lang="fr-FR" sz="2800" dirty="0" err="1"/>
              <a:t>SQLResultSet</a:t>
            </a:r>
            <a:r>
              <a:rPr lang="fr-FR" sz="2800" dirty="0"/>
              <a:t> </a:t>
            </a:r>
            <a:endParaRPr lang="fr-FR" sz="2800" dirty="0" smtClean="0"/>
          </a:p>
          <a:p>
            <a:pPr marL="0" lvl="0" indent="0">
              <a:buNone/>
            </a:pPr>
            <a:r>
              <a:rPr lang="fr-FR" sz="2800" dirty="0" smtClean="0"/>
              <a:t>                     dans </a:t>
            </a:r>
            <a:r>
              <a:rPr lang="fr-FR" sz="2800" dirty="0"/>
              <a:t>la base de </a:t>
            </a:r>
            <a:r>
              <a:rPr lang="fr-FR" sz="2800" dirty="0" err="1"/>
              <a:t>donnees</a:t>
            </a:r>
            <a:r>
              <a:rPr lang="fr-FR" sz="2800" dirty="0"/>
              <a:t> </a:t>
            </a:r>
            <a:endParaRPr lang="fr-FR" sz="2800" dirty="0" smtClean="0"/>
          </a:p>
          <a:p>
            <a:pPr marL="0" lvl="0" indent="0">
              <a:buNone/>
            </a:pPr>
            <a:endParaRPr lang="fr-FR" sz="2800" dirty="0"/>
          </a:p>
          <a:p>
            <a:pPr lvl="0"/>
            <a:r>
              <a:rPr lang="fr-FR" sz="2800" b="1" dirty="0" err="1"/>
              <a:t>rowsAffected</a:t>
            </a:r>
            <a:r>
              <a:rPr lang="fr-FR" sz="2800" b="1" dirty="0"/>
              <a:t>:</a:t>
            </a:r>
            <a:r>
              <a:rPr lang="fr-FR" sz="2800" dirty="0"/>
              <a:t> le nombre des </a:t>
            </a:r>
            <a:r>
              <a:rPr lang="fr-FR" sz="2800"/>
              <a:t>lignes </a:t>
            </a:r>
            <a:r>
              <a:rPr lang="fr-FR" sz="2800" smtClean="0"/>
              <a:t>changées </a:t>
            </a:r>
            <a:r>
              <a:rPr lang="fr-FR" sz="2800" dirty="0"/>
              <a:t>par une </a:t>
            </a:r>
            <a:r>
              <a:rPr lang="fr-FR" sz="2800" dirty="0" smtClean="0"/>
              <a:t> </a:t>
            </a:r>
          </a:p>
          <a:p>
            <a:pPr marL="0" lvl="0" indent="0">
              <a:buNone/>
            </a:pPr>
            <a:r>
              <a:rPr lang="fr-FR" sz="2800" dirty="0" smtClean="0"/>
              <a:t>                    instruction </a:t>
            </a:r>
            <a:r>
              <a:rPr lang="fr-FR" sz="2800" dirty="0" err="1"/>
              <a:t>sql</a:t>
            </a:r>
            <a:r>
              <a:rPr lang="fr-FR" sz="2800" dirty="0"/>
              <a:t>. si aucune ligne n'est changée </a:t>
            </a:r>
            <a:r>
              <a:rPr lang="fr-FR" sz="2800" dirty="0" smtClean="0"/>
              <a:t>il  </a:t>
            </a:r>
          </a:p>
          <a:p>
            <a:pPr marL="0" lv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est mis </a:t>
            </a:r>
            <a:r>
              <a:rPr lang="fr-FR" sz="2800" dirty="0"/>
              <a:t>à 0.   </a:t>
            </a:r>
            <a:endParaRPr lang="fr-FR" sz="2800" dirty="0" smtClean="0"/>
          </a:p>
          <a:p>
            <a:pPr marL="0" lvl="0" indent="0">
              <a:buNone/>
            </a:pPr>
            <a:endParaRPr lang="fr-FR" sz="2800" dirty="0"/>
          </a:p>
          <a:p>
            <a:r>
              <a:rPr lang="fr-FR" sz="2800" b="1" dirty="0" err="1"/>
              <a:t>rows</a:t>
            </a:r>
            <a:r>
              <a:rPr lang="fr-FR" sz="2800" b="1" dirty="0" smtClean="0"/>
              <a:t>:    </a:t>
            </a:r>
            <a:r>
              <a:rPr lang="fr-FR" sz="2800" dirty="0" smtClean="0"/>
              <a:t> </a:t>
            </a:r>
            <a:r>
              <a:rPr lang="fr-FR" sz="2800" dirty="0"/>
              <a:t>une </a:t>
            </a:r>
            <a:r>
              <a:rPr lang="fr-FR" sz="2800" dirty="0" err="1" smtClean="0"/>
              <a:t>SQLResultSetRowList</a:t>
            </a:r>
            <a:r>
              <a:rPr lang="fr-FR" sz="2800" dirty="0" smtClean="0"/>
              <a:t> représentant </a:t>
            </a:r>
            <a:r>
              <a:rPr lang="fr-FR" sz="2800" dirty="0"/>
              <a:t>les lignes </a:t>
            </a:r>
            <a:r>
              <a:rPr lang="fr-FR" sz="2800" dirty="0" smtClean="0"/>
              <a:t> 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retournées</a:t>
            </a:r>
            <a:r>
              <a:rPr lang="fr-FR" sz="2800" dirty="0"/>
              <a:t>. Si aucune ligne n'est renvoyée l'objet sera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                 vide</a:t>
            </a:r>
            <a:endParaRPr lang="fr-FR" sz="2800" dirty="0"/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4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Introduction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3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812360" cy="1368152"/>
          </a:xfrm>
        </p:spPr>
        <p:txBody>
          <a:bodyPr>
            <a:noAutofit/>
          </a:bodyPr>
          <a:lstStyle/>
          <a:p>
            <a:r>
              <a:rPr lang="fr-FR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API Storage - Objets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queryDB</a:t>
            </a:r>
            <a:r>
              <a:rPr lang="fr-FR" b="1" dirty="0" smtClean="0"/>
              <a:t>(</a:t>
            </a:r>
            <a:r>
              <a:rPr lang="fr-FR" b="1" dirty="0" err="1" smtClean="0"/>
              <a:t>tx</a:t>
            </a:r>
            <a:r>
              <a:rPr lang="fr-FR" dirty="0" smtClean="0"/>
              <a:t>) {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tx.</a:t>
            </a:r>
            <a:r>
              <a:rPr lang="fr-FR" b="1" dirty="0" err="1" smtClean="0"/>
              <a:t>executeSql</a:t>
            </a:r>
            <a:r>
              <a:rPr lang="fr-FR" dirty="0" smtClean="0"/>
              <a:t>('SELECT * FROM DEMO', [], </a:t>
            </a:r>
            <a:r>
              <a:rPr lang="fr-FR" dirty="0" err="1" smtClean="0"/>
              <a:t>querySuccess</a:t>
            </a:r>
            <a:r>
              <a:rPr lang="fr-FR" dirty="0" smtClean="0"/>
              <a:t>, </a:t>
            </a:r>
            <a:r>
              <a:rPr lang="fr-FR" dirty="0" err="1" smtClean="0"/>
              <a:t>errorCB</a:t>
            </a:r>
            <a:r>
              <a:rPr lang="fr-FR" dirty="0" smtClean="0"/>
              <a:t>);    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querySuccess</a:t>
            </a:r>
            <a:r>
              <a:rPr lang="fr-FR" dirty="0" smtClean="0"/>
              <a:t>(</a:t>
            </a:r>
            <a:r>
              <a:rPr lang="fr-FR" dirty="0" err="1" smtClean="0"/>
              <a:t>tx</a:t>
            </a:r>
            <a:r>
              <a:rPr lang="fr-FR" dirty="0" smtClean="0"/>
              <a:t>, </a:t>
            </a:r>
            <a:r>
              <a:rPr lang="fr-FR" dirty="0" err="1" smtClean="0"/>
              <a:t>results</a:t>
            </a:r>
            <a:r>
              <a:rPr lang="fr-FR" dirty="0" smtClean="0"/>
              <a:t>) {</a:t>
            </a:r>
            <a:br>
              <a:rPr lang="fr-FR" dirty="0" smtClean="0"/>
            </a:br>
            <a:r>
              <a:rPr lang="fr-FR" dirty="0" smtClean="0"/>
              <a:t>    console.log("</a:t>
            </a:r>
            <a:r>
              <a:rPr lang="fr-FR" dirty="0" err="1" smtClean="0"/>
              <a:t>Returned</a:t>
            </a:r>
            <a:r>
              <a:rPr lang="fr-FR" dirty="0" smtClean="0"/>
              <a:t> </a:t>
            </a:r>
            <a:r>
              <a:rPr lang="fr-FR" dirty="0" err="1" smtClean="0"/>
              <a:t>rows</a:t>
            </a:r>
            <a:r>
              <a:rPr lang="fr-FR" dirty="0" smtClean="0"/>
              <a:t> = " + </a:t>
            </a:r>
            <a:r>
              <a:rPr lang="fr-FR" dirty="0" err="1" smtClean="0"/>
              <a:t>results.rows.length</a:t>
            </a:r>
            <a:r>
              <a:rPr lang="fr-FR" dirty="0" smtClean="0"/>
              <a:t>);</a:t>
            </a:r>
            <a:br>
              <a:rPr lang="fr-FR" dirty="0" smtClean="0"/>
            </a:br>
            <a:r>
              <a:rPr lang="fr-FR" dirty="0" smtClean="0"/>
              <a:t>       if (!</a:t>
            </a:r>
            <a:r>
              <a:rPr lang="fr-FR" dirty="0" err="1" smtClean="0"/>
              <a:t>results.rowsAffected</a:t>
            </a:r>
            <a:r>
              <a:rPr lang="fr-FR" dirty="0" smtClean="0"/>
              <a:t>) {</a:t>
            </a:r>
            <a:br>
              <a:rPr lang="fr-FR" dirty="0" smtClean="0"/>
            </a:br>
            <a:r>
              <a:rPr lang="fr-FR" dirty="0" smtClean="0"/>
              <a:t>        console.log('No </a:t>
            </a:r>
            <a:r>
              <a:rPr lang="fr-FR" dirty="0" err="1" smtClean="0"/>
              <a:t>rows</a:t>
            </a:r>
            <a:r>
              <a:rPr lang="fr-FR" dirty="0" smtClean="0"/>
              <a:t> </a:t>
            </a:r>
            <a:r>
              <a:rPr lang="fr-FR" dirty="0" err="1" smtClean="0"/>
              <a:t>affected</a:t>
            </a:r>
            <a:r>
              <a:rPr lang="fr-FR" dirty="0" smtClean="0"/>
              <a:t>!');</a:t>
            </a:r>
            <a:br>
              <a:rPr lang="fr-FR" dirty="0" smtClean="0"/>
            </a:br>
            <a:r>
              <a:rPr lang="fr-FR" dirty="0" smtClean="0"/>
              <a:t>        return false;</a:t>
            </a:r>
            <a:r>
              <a:rPr lang="fr-FR" dirty="0"/>
              <a:t> </a:t>
            </a:r>
            <a:r>
              <a:rPr lang="fr-FR" dirty="0" smtClean="0"/>
              <a:t>          }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    console.log("Last </a:t>
            </a:r>
            <a:r>
              <a:rPr lang="fr-FR" dirty="0" err="1" smtClean="0"/>
              <a:t>inserted</a:t>
            </a:r>
            <a:r>
              <a:rPr lang="fr-FR" dirty="0" smtClean="0"/>
              <a:t> </a:t>
            </a:r>
            <a:r>
              <a:rPr lang="fr-FR" dirty="0" err="1" smtClean="0"/>
              <a:t>row</a:t>
            </a:r>
            <a:r>
              <a:rPr lang="fr-FR" dirty="0" smtClean="0"/>
              <a:t> ID = " + </a:t>
            </a:r>
            <a:r>
              <a:rPr lang="fr-FR" dirty="0" err="1" smtClean="0"/>
              <a:t>results.insertId</a:t>
            </a:r>
            <a:r>
              <a:rPr lang="fr-FR" dirty="0" smtClean="0"/>
              <a:t>);       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errorCB</a:t>
            </a:r>
            <a:r>
              <a:rPr lang="fr-FR" b="1" dirty="0" smtClean="0"/>
              <a:t>(</a:t>
            </a:r>
            <a:r>
              <a:rPr lang="fr-FR" b="1" dirty="0" err="1" smtClean="0"/>
              <a:t>err</a:t>
            </a:r>
            <a:r>
              <a:rPr lang="fr-FR" dirty="0" smtClean="0"/>
              <a:t>) {</a:t>
            </a:r>
            <a:br>
              <a:rPr lang="fr-FR" dirty="0" smtClean="0"/>
            </a:br>
            <a:r>
              <a:rPr lang="fr-FR" dirty="0" smtClean="0"/>
              <a:t>    </a:t>
            </a:r>
            <a:r>
              <a:rPr lang="fr-FR" dirty="0" err="1" smtClean="0"/>
              <a:t>alert</a:t>
            </a:r>
            <a:r>
              <a:rPr lang="fr-FR" dirty="0" smtClean="0"/>
              <a:t>("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SQL: "+</a:t>
            </a:r>
            <a:r>
              <a:rPr lang="fr-FR" dirty="0" err="1" smtClean="0"/>
              <a:t>err.code</a:t>
            </a:r>
            <a:r>
              <a:rPr lang="fr-FR" dirty="0" smtClean="0"/>
              <a:t>);     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 </a:t>
            </a:r>
            <a:r>
              <a:rPr lang="fr-FR" dirty="0" err="1" smtClean="0"/>
              <a:t>db</a:t>
            </a:r>
            <a:r>
              <a:rPr lang="fr-FR" dirty="0" smtClean="0"/>
              <a:t> = </a:t>
            </a:r>
            <a:r>
              <a:rPr lang="fr-FR" dirty="0" err="1" smtClean="0"/>
              <a:t>window</a:t>
            </a:r>
            <a:r>
              <a:rPr lang="fr-FR" b="1" dirty="0" err="1" smtClean="0"/>
              <a:t>.openDatabase</a:t>
            </a:r>
            <a:r>
              <a:rPr lang="fr-FR" dirty="0" smtClean="0"/>
              <a:t> ("</a:t>
            </a:r>
            <a:r>
              <a:rPr lang="fr-FR" dirty="0" err="1" smtClean="0"/>
              <a:t>Database</a:t>
            </a:r>
            <a:r>
              <a:rPr lang="fr-FR" dirty="0" smtClean="0"/>
              <a:t>", "1.0", "</a:t>
            </a:r>
            <a:r>
              <a:rPr lang="fr-FR" dirty="0" err="1" smtClean="0"/>
              <a:t>Cordova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", 200000);</a:t>
            </a:r>
            <a:br>
              <a:rPr lang="fr-FR" dirty="0" smtClean="0"/>
            </a:b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db.</a:t>
            </a:r>
            <a:r>
              <a:rPr lang="fr-FR" b="1" dirty="0" err="1" smtClean="0"/>
              <a:t>transaction</a:t>
            </a:r>
            <a:r>
              <a:rPr lang="fr-FR" dirty="0" smtClean="0"/>
              <a:t>(</a:t>
            </a:r>
            <a:r>
              <a:rPr lang="fr-FR" dirty="0" err="1" smtClean="0"/>
              <a:t>queryDB</a:t>
            </a:r>
            <a:r>
              <a:rPr lang="fr-FR" dirty="0" smtClean="0"/>
              <a:t>, </a:t>
            </a:r>
            <a:r>
              <a:rPr lang="fr-FR" dirty="0" err="1" smtClean="0"/>
              <a:t>errorCB</a:t>
            </a:r>
            <a:r>
              <a:rPr lang="fr-FR" dirty="0" smtClean="0"/>
              <a:t>);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Géolocalisation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31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21328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</a:rPr>
              <a:t> 1.localisation de l'appareil, telles que la latitude et la longitude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2.</a:t>
            </a:r>
            <a:r>
              <a:rPr lang="fr-FR" sz="3200" dirty="0" smtClean="0">
                <a:solidFill>
                  <a:prstClr val="black"/>
                </a:solidFill>
              </a:rPr>
              <a:t> GPS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3.</a:t>
            </a:r>
            <a:r>
              <a:rPr lang="fr-FR" sz="3200" dirty="0" smtClean="0">
                <a:solidFill>
                  <a:prstClr val="black"/>
                </a:solidFill>
              </a:rPr>
              <a:t>  IP, </a:t>
            </a:r>
            <a:r>
              <a:rPr lang="fr-FR" sz="3200" dirty="0" err="1" smtClean="0">
                <a:solidFill>
                  <a:prstClr val="black"/>
                </a:solidFill>
              </a:rPr>
              <a:t>WiFi</a:t>
            </a:r>
            <a:r>
              <a:rPr lang="fr-FR" sz="3200" dirty="0" smtClean="0">
                <a:solidFill>
                  <a:prstClr val="black"/>
                </a:solidFill>
              </a:rPr>
              <a:t> et Bluetooth adresses MAC et ID de cellules GSM / CDMA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3861048"/>
            <a:ext cx="8640960" cy="4351338"/>
          </a:xfrm>
        </p:spPr>
        <p:txBody>
          <a:bodyPr/>
          <a:lstStyle/>
          <a:p>
            <a:r>
              <a:rPr lang="fr-FR" dirty="0"/>
              <a:t>spécification définit une API qui permet d'accéder à un script informations de localisation géographique associée au dispositif hôte.</a:t>
            </a:r>
          </a:p>
        </p:txBody>
      </p:sp>
      <p:sp>
        <p:nvSpPr>
          <p:cNvPr id="7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Titre 5"/>
          <p:cNvSpPr>
            <a:spLocks noGrp="1"/>
          </p:cNvSpPr>
          <p:nvPr>
            <p:ph type="title"/>
          </p:nvPr>
        </p:nvSpPr>
        <p:spPr>
          <a:xfrm>
            <a:off x="755576" y="476672"/>
            <a:ext cx="8229600" cy="1143000"/>
          </a:xfrm>
        </p:spPr>
        <p:txBody>
          <a:bodyPr/>
          <a:lstStyle/>
          <a:p>
            <a:r>
              <a:rPr lang="fr-FR" dirty="0" err="1" smtClean="0"/>
              <a:t>Géolocalisation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433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Autorisations 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&lt;plugin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</a:t>
            </a:r>
            <a:r>
              <a:rPr lang="fr-FR" i="1" dirty="0" err="1"/>
              <a:t>Geolocation</a:t>
            </a:r>
            <a:r>
              <a:rPr lang="fr-FR" i="1" dirty="0"/>
              <a:t>" value="</a:t>
            </a:r>
            <a:r>
              <a:rPr lang="fr-FR" i="1" dirty="0" err="1"/>
              <a:t>org.apache.cordova.GeoBroker</a:t>
            </a:r>
            <a:r>
              <a:rPr lang="fr-FR" i="1" dirty="0" smtClean="0"/>
              <a:t>"/&gt;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fr-FR" dirty="0"/>
              <a:t> &lt;uses-permission </a:t>
            </a:r>
            <a:r>
              <a:rPr lang="fr-FR" dirty="0" err="1"/>
              <a:t>android:name</a:t>
            </a:r>
            <a:r>
              <a:rPr lang="fr-FR" dirty="0"/>
              <a:t>=</a:t>
            </a:r>
            <a:r>
              <a:rPr lang="fr-FR" i="1" dirty="0"/>
              <a:t>"</a:t>
            </a:r>
            <a:r>
              <a:rPr lang="fr-FR" i="1" dirty="0" err="1"/>
              <a:t>android.permission.ACCESS_COARSE_LOCATION</a:t>
            </a:r>
            <a:r>
              <a:rPr lang="fr-FR" i="1" dirty="0"/>
              <a:t>" /&gt;</a:t>
            </a:r>
          </a:p>
          <a:p>
            <a:r>
              <a:rPr lang="fr-FR" dirty="0"/>
              <a:t>    &lt;uses-permission </a:t>
            </a:r>
            <a:r>
              <a:rPr lang="fr-FR" dirty="0" err="1"/>
              <a:t>android:name</a:t>
            </a:r>
            <a:r>
              <a:rPr lang="fr-FR" dirty="0"/>
              <a:t>=</a:t>
            </a:r>
            <a:r>
              <a:rPr lang="fr-FR" i="1" dirty="0"/>
              <a:t>"</a:t>
            </a:r>
            <a:r>
              <a:rPr lang="fr-FR" i="1" dirty="0" err="1"/>
              <a:t>android.permission.ACCESS_FINE_LOCATION</a:t>
            </a:r>
            <a:r>
              <a:rPr lang="fr-FR" i="1" dirty="0"/>
              <a:t>" /&gt;</a:t>
            </a:r>
          </a:p>
          <a:p>
            <a:r>
              <a:rPr lang="fr-FR" dirty="0"/>
              <a:t>    &lt;uses-permission </a:t>
            </a:r>
            <a:r>
              <a:rPr lang="fr-FR" dirty="0" err="1"/>
              <a:t>android:name</a:t>
            </a:r>
            <a:r>
              <a:rPr lang="fr-FR" dirty="0"/>
              <a:t>=</a:t>
            </a:r>
            <a:r>
              <a:rPr lang="fr-FR" i="1" dirty="0"/>
              <a:t>"</a:t>
            </a:r>
            <a:r>
              <a:rPr lang="fr-FR" i="1" dirty="0" err="1"/>
              <a:t>android.permission.ACCESS_LOCATION_EXTRA_COMMANDS</a:t>
            </a:r>
            <a:r>
              <a:rPr lang="fr-FR" i="1" dirty="0"/>
              <a:t>" /&gt;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0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Méthodes</a:t>
            </a:r>
            <a:r>
              <a:rPr lang="fr-FR" b="1" dirty="0"/>
              <a:t> </a:t>
            </a:r>
            <a:r>
              <a:rPr lang="fr-FR" b="1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1933"/>
            <a:ext cx="7886700" cy="4122532"/>
          </a:xfrm>
        </p:spPr>
        <p:txBody>
          <a:bodyPr/>
          <a:lstStyle/>
          <a:p>
            <a:pPr marL="0" lvl="0" indent="0"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geolocation.getCurrentPosition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</a:p>
          <a:p>
            <a:pPr lvl="0"/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geolocationSuccess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dirty="0"/>
              <a:t>: Le rappel qui est appelée avec la position actuelle.</a:t>
            </a:r>
          </a:p>
          <a:p>
            <a:pPr lvl="0"/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geolocationError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dirty="0"/>
              <a:t>: (Facultatif) Le rappel qui sera appelée si une erreur s'est produite.</a:t>
            </a:r>
          </a:p>
          <a:p>
            <a:pPr lvl="0"/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geolocationOptions</a:t>
            </a:r>
            <a:r>
              <a:rPr lang="fr-FR" dirty="0"/>
              <a:t> : (Facultatif) Les options de géolocalisation.</a:t>
            </a:r>
          </a:p>
          <a:p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2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FF0000"/>
                </a:solidFill>
              </a:rPr>
              <a:t>geolocation.watchPosition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watchId</a:t>
            </a:r>
            <a:r>
              <a:rPr lang="en-US" dirty="0"/>
              <a:t> = navigator. </a:t>
            </a:r>
            <a:r>
              <a:rPr lang="en-US" dirty="0" err="1"/>
              <a:t>geolocation.watchPosition</a:t>
            </a:r>
            <a:r>
              <a:rPr lang="en-US" dirty="0"/>
              <a:t> ( </a:t>
            </a:r>
            <a:r>
              <a:rPr lang="en-US" dirty="0" err="1"/>
              <a:t>geolocationSuccess</a:t>
            </a:r>
            <a:r>
              <a:rPr lang="en-US" dirty="0"/>
              <a:t> , [ </a:t>
            </a:r>
            <a:r>
              <a:rPr lang="en-US" dirty="0" err="1"/>
              <a:t>geolocationError</a:t>
            </a:r>
            <a:r>
              <a:rPr lang="en-US" dirty="0"/>
              <a:t> ], [ </a:t>
            </a:r>
            <a:r>
              <a:rPr lang="en-US" dirty="0" err="1"/>
              <a:t>geolocationOptions</a:t>
            </a:r>
            <a:r>
              <a:rPr lang="en-US" dirty="0"/>
              <a:t> 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Paramètres </a:t>
            </a:r>
            <a:r>
              <a:rPr lang="fr-FR" b="1" dirty="0" smtClean="0">
                <a:solidFill>
                  <a:srgbClr val="00B050"/>
                </a:solidFill>
              </a:rPr>
              <a:t>: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b="1" dirty="0" err="1">
                <a:hlinkClick r:id="rId2"/>
              </a:rPr>
              <a:t>geolocationSuccess</a:t>
            </a:r>
            <a:r>
              <a:rPr lang="fr-FR" dirty="0"/>
              <a:t> : Le rappel qui est appelée avec la position actuelle.</a:t>
            </a:r>
          </a:p>
          <a:p>
            <a:r>
              <a:rPr lang="fr-FR" b="1" dirty="0" err="1">
                <a:hlinkClick r:id="rId2"/>
              </a:rPr>
              <a:t>geolocationError</a:t>
            </a:r>
            <a:r>
              <a:rPr lang="fr-FR" dirty="0"/>
              <a:t> : (Facultatif) Le rappel qui sera appelée si une erreur s'est produite.</a:t>
            </a:r>
          </a:p>
          <a:p>
            <a:r>
              <a:rPr lang="fr-FR" b="1" dirty="0" err="1">
                <a:hlinkClick r:id="rId2"/>
              </a:rPr>
              <a:t>geolocationOptions</a:t>
            </a:r>
            <a:r>
              <a:rPr lang="fr-FR" dirty="0"/>
              <a:t> : (Facultatif) Les options de géolocalisation.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4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geolocation.clearWatch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navigator. </a:t>
            </a:r>
            <a:r>
              <a:rPr lang="en-US" dirty="0" err="1"/>
              <a:t>geolocation.clearWatch</a:t>
            </a:r>
            <a:r>
              <a:rPr lang="en-US" dirty="0"/>
              <a:t> (</a:t>
            </a:r>
            <a:r>
              <a:rPr lang="en-US" dirty="0" err="1"/>
              <a:t>watchID</a:t>
            </a:r>
            <a:r>
              <a:rPr lang="en-US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Paramètres :</a:t>
            </a:r>
          </a:p>
          <a:p>
            <a:pPr marL="0" indent="0">
              <a:buNone/>
            </a:pPr>
            <a:r>
              <a:rPr lang="en-US" dirty="0" err="1"/>
              <a:t>watchID</a:t>
            </a:r>
            <a:r>
              <a:rPr lang="en-US" dirty="0"/>
              <a:t>: </a:t>
            </a:r>
            <a:r>
              <a:rPr lang="en-US" dirty="0" err="1"/>
              <a:t>L'id</a:t>
            </a:r>
            <a:r>
              <a:rPr lang="en-US" dirty="0"/>
              <a:t> de l' </a:t>
            </a:r>
            <a:r>
              <a:rPr lang="en-US" dirty="0" err="1"/>
              <a:t>watchPosition</a:t>
            </a:r>
            <a:r>
              <a:rPr lang="en-US" dirty="0"/>
              <a:t> </a:t>
            </a:r>
            <a:r>
              <a:rPr lang="en-US" dirty="0" err="1"/>
              <a:t>intervalle</a:t>
            </a:r>
            <a:r>
              <a:rPr lang="en-US" dirty="0"/>
              <a:t> à effacer. (String)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Description 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err="1" smtClean="0"/>
              <a:t>geolocation.clearWatch</a:t>
            </a:r>
            <a:r>
              <a:rPr lang="fr-FR" dirty="0" smtClean="0"/>
              <a:t> </a:t>
            </a:r>
            <a:r>
              <a:rPr lang="fr-FR" dirty="0"/>
              <a:t>arrête les modifications à regarder à l'emplacement de l'appareil en ouvrant la </a:t>
            </a:r>
            <a:r>
              <a:rPr lang="fr-FR" dirty="0" err="1"/>
              <a:t>geolocation.watchPosition</a:t>
            </a:r>
            <a:r>
              <a:rPr lang="fr-FR" dirty="0"/>
              <a:t> référencé par </a:t>
            </a:r>
            <a:r>
              <a:rPr lang="fr-FR" dirty="0" err="1"/>
              <a:t>watchID</a:t>
            </a:r>
            <a:r>
              <a:rPr lang="fr-FR" dirty="0"/>
              <a:t> 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5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API File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37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09307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Définition :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785938"/>
            <a:ext cx="7467600" cy="4873625"/>
          </a:xfrm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API du fichier PhoneGap est vraiment une mise en œuvre de l' </a:t>
            </a:r>
            <a:r>
              <a:rPr lang="fr-FR" u="sng" smtClean="0">
                <a:hlinkClick r:id="rId3"/>
              </a:rPr>
              <a:t>API W3 fichier</a:t>
            </a:r>
            <a:endParaRPr lang="fr-FR" u="sng" smtClean="0"/>
          </a:p>
          <a:p>
            <a:pPr eaLnBrk="1" hangingPunct="1">
              <a:buFont typeface="Wingdings" pitchFamily="2" charset="2"/>
              <a:buNone/>
            </a:pPr>
            <a:endParaRPr lang="fr-FR" u="sng" smtClean="0"/>
          </a:p>
          <a:p>
            <a:pPr eaLnBrk="1" hangingPunct="1"/>
            <a:r>
              <a:rPr lang="fr-FR" smtClean="0"/>
              <a:t> C’est une API pour lire, écrire et naviguer     hiérarchies du système de fichiers.</a:t>
            </a:r>
          </a:p>
        </p:txBody>
      </p:sp>
      <p:sp>
        <p:nvSpPr>
          <p:cNvPr id="9220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BDE18C-BCF5-4B04-959D-4D26B26A7DA3}" type="slidenum">
              <a:rPr lang="fr-FR" altLang="fr-FR" smtClean="0"/>
              <a:pPr/>
              <a:t>38</a:t>
            </a:fld>
            <a:endParaRPr lang="fr-FR" altLang="fr-FR" smtClean="0"/>
          </a:p>
        </p:txBody>
      </p:sp>
      <p:sp>
        <p:nvSpPr>
          <p:cNvPr id="9221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575F6D"/>
                </a:solidFill>
              </a:rPr>
              <a:t>PhoneGap</a:t>
            </a:r>
          </a:p>
        </p:txBody>
      </p:sp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1643063"/>
            <a:ext cx="8610600" cy="4470400"/>
          </a:xfrm>
        </p:spPr>
        <p:txBody>
          <a:bodyPr/>
          <a:lstStyle/>
          <a:p>
            <a:pPr eaLnBrk="1" hangingPunct="1"/>
            <a:r>
              <a:rPr lang="fr-FR" smtClean="0"/>
              <a:t>Quelques concepts de base d’une l'API du fichier :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lvl="1" eaLnBrk="1" hangingPunct="1"/>
            <a:r>
              <a:rPr lang="fr-FR" smtClean="0"/>
              <a:t>vous demandez un système de fichiers. Vous pouvez demander un système de fichiers persistante ou temporaire .</a:t>
            </a:r>
          </a:p>
          <a:p>
            <a:pPr lvl="1" eaLnBrk="1" hangingPunct="1"/>
            <a:r>
              <a:rPr lang="fr-FR" smtClean="0"/>
              <a:t> L'API prend en charge de base "CRUD" opérations pour les fichiers et les dossiers.</a:t>
            </a:r>
          </a:p>
          <a:p>
            <a:pPr lvl="1" eaLnBrk="1" hangingPunct="1"/>
            <a:r>
              <a:rPr lang="fr-FR" smtClean="0"/>
              <a:t> L'API prend en charge la lecture et l'écriture de fichiers, à la fois binaire et texte brut.</a:t>
            </a:r>
          </a:p>
          <a:p>
            <a:pPr lvl="1" eaLnBrk="1" hangingPunct="1"/>
            <a:r>
              <a:rPr lang="fr-FR" smtClean="0"/>
              <a:t>Probablement l'aspect le plus difficile, est que chaque opération est asynchrone. Donc, pour obtenir et lire un fichier implique environ 3 ou 4 niveaux de rappels</a:t>
            </a:r>
          </a:p>
        </p:txBody>
      </p:sp>
      <p:sp>
        <p:nvSpPr>
          <p:cNvPr id="10243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C6F14D-2936-43BA-B821-AAA554E61314}" type="slidenum">
              <a:rPr lang="fr-FR" altLang="fr-FR" smtClean="0"/>
              <a:pPr/>
              <a:t>39</a:t>
            </a:fld>
            <a:endParaRPr lang="fr-FR" altLang="fr-FR" smtClean="0"/>
          </a:p>
        </p:txBody>
      </p:sp>
      <p:sp>
        <p:nvSpPr>
          <p:cNvPr id="10244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7011988" y="2989262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575F6D"/>
                </a:solidFill>
              </a:rPr>
              <a:t>PhoneGap</a:t>
            </a:r>
          </a:p>
        </p:txBody>
      </p:sp>
      <p:sp>
        <p:nvSpPr>
          <p:cNvPr id="5" name="Rectangle 3"/>
          <p:cNvSpPr/>
          <p:nvPr/>
        </p:nvSpPr>
        <p:spPr>
          <a:xfrm>
            <a:off x="-304800" y="7200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132106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35496" y="137805"/>
            <a:ext cx="3600400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Introduction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9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5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4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30" name="AutoShape 2" descr="data:image/jpeg;base64,/9j/4AAQSkZJRgABAQAAAQABAAD/2wCEAAkGBhQRERMSEhIVEhUWFRcXFhQXFBQUFxcUFBQVFRQUFxUZHSYeFxojGhYVHy8gJScpLCwsFR4xNTAqNSYrLCkBCQoKDgwOGg8PGi8kHyQsKTAqLCoqLCkqLCwsLCopLCwsLC0pLCwsLCwsLSwsLCwpKiwsLCwsLCksLCksLCwsKf/AABEIAOEA4QMBIgACEQEDEQH/xAAcAAEAAgMBAQEAAAAAAAAAAAAABQYDBAcBAgj/xABEEAABAgMEBwUFBQYFBQEAAAABAAIDBBEFEiExBkFRYXGBkRMiobHBBzJSctFCgrLC8BQzYqLh8SNDY5KjU2Rzk9IV/8QAGgEAAgMBAQAAAAAAAAAAAAAAAAQCAwUBBv/EADMRAAICAQIEAwcEAQUBAAAAAAABAgMRBCEFEjFBE2FxIkJRgcHR8DKRobEjFDNDUuEG/9oADAMBAAIRAxEAPwDuKIiACIiACIiACIiACIiACIiACIoW09KoUCIYbmvJABN0NpiK6yFVbdCmPNN4ROFcrHiKyTSKvQdNoLnNbciC8QKkMpiafErCuU6iu7LrecHbKp1/qWAiIrisIiIAIiIAIiIAIiIAIiIAIiIAIiIAIiIAIiIAIiIAKj2/p++HEfChQg0scWl78cQaVDR6nkrwuY+0GRuTV8ZRGB33m913k080vqJSjHMTS4bXXZby2LO2wsLS6N+1sdGiucxxuOBNGgOwBDRgKGmOyq6cuFLr+i1qftEtDeTVwFx/zNwJ5ih5qnS2N5ixzi2mUVGyCwujx/BLLm+lL6zcXi0dGNC6QuYW6+szGP8AqOHQ09Ehxx/4Yrz+jFOGr/I35GrLOo9h2Ob5hdZXI2GhB3rrip4E9rF6fUs4n1j8/oFXrftVzYgZDcW3cTTacgduHmpyamBDY55yAr/RUaLFLnFxzJJPEp/iN7hFQi93/QrpKuZuT6ImJXShwwiNDt4wPTI+CsjHVAO0VVKsyW7SKxuqtTwGJ8ld13h9llkW5vK7HNXCEGlFBERaYmEREAEREAEREAEREAEREAEREAF8RYwaKlfawzMC+Ka9S4842OPyI+LNuca1pTILflZm+N+seqiiKL2HELTUJSNjTyylSaZNqo+0eRvS7Iozhvx+V+B/mDVaZeOHivULXtqR7aBFhfEwgfNSrT1ATE1zwaQ/pbfDtjPz/jucXVv9nVqXIzoJOEQVb87B6tr/ALQqisspMuhPZEb7zHBw4g1WTXPkkpHsdRSrqpQ+P4jt65TPvvRYh2veeriunyc42LDZFb7rmhw4EVXKnOqSduPVLcdl7Na9foee4bFqU8+X1PldchGrQdw8lyMrq0tFAhNccBcBJ3XQVDgTw7Pl9TvE1tH5/Qh9KJ3BsIfM78o8zyCryzTkyYj3POs9BqHSiwqnU2+LY5ft6FlNfhwUSe0VlsXxNndHPE+nVWNaNiy1yCwayLx4ux8qDktqPHDG3j/fcF6DTqNFCcnjbLMm6XPY8HkxMBjan+52KGNpvv3q/d1U2f1WKamjEdU8hsCwrxfEuMWX2LwW4xi9vi/N/YZrpUVv1LFKzjYgqM9Y1hZ1H2XJXReOZyGwKQXs9BZdZRGd6xJ/ny/PQSsSUsRCIidIBERABERABERABEUXak+QQ1poRiT5BQnNQWWRlLlWSURRctbOp4+8PUKShxA4VBBG5EZxl0BST6GpPy32hz+qj1OqKm5e6cMjl9FTbD3kQnHuY4MUtNQpWDGDhUf2UMssvHLDUcwo1z5fQjGWDm+k8j2M3GZkL14fK/vDzpyUUrX7SCO0hRQMCCwne03m+DndFVAUhYkpPB7vRXK6mMvLf5bFt0e0zZLyr4UUPJF65dANGuBJBqRk6vVQ0vHD2hzTUFQ80e47gfJNG5n3oZ+YeR9FmcRzOEW/dOvTQhzWR6t7k2rW/ShkSCyA28191oNaUIaBWhB2jpVVVatnRb0y07zThdKz9LdOtyUej2YrZTGxZl23LMs8jL9pEYzaceGZ8KrAtqzrREB99zailN4rrG0p2vl5lz9O4nPPK+XqXONGDG1OAH6oFATc0YhqctQ2L2anDENdWoblgWdxbir1cvDr2gv5839F+JGqrk3fUKQsuSvG+7IZbz9FryUoYjqahmd31VgYwAADABX8E4Z48vHsXsrp5v7L+/mRvt5VyrqeovCaZrRmLXa3BvePh11r2Oo1dOmjzWyS/v5LqJRg5dDfRRMlabi+jzgcBqodSllDR62rWQc6+zxv1Ozg4PDCIicIBERABERAAquTcu5rjf1nPUVY18xIYcKEVCqtr50QnHmKuskGO5hq00/WsLdnLJLcWYjZrH1UckJRlB7izTiyYlrYBweKbxl/Rbz2B7doORHmqyssCZcw9003auiuhe+ktyxWdmbcSGWkg6l8LStCK6Ib1SCMgCRhsWKXtTU/HeM+YVTsWcFbksmtplJ9pKP2so8fd97+UuXOYEamByXXSGxGkZtcCDwIoVyCZlzDe5hza4tPFpp6Ku1dz0nB7vZlH4b/ALmSeP8Ahu4eoUdZ8z2cRrtVaHgcCtiajf4ZB2inVRyz7lnZnqoNTiXGdi3W7zh9Vgsb9+zn+EqPl5ztGNr9kXeY1+S37IdSMwnf+ErKjDk2YlKPLFr1LW51BUrVh1iva3UT4a/BYo0a8d2xSNhwMXP2YDnifTqlNTqMp46Ge/YjklwvuFCLiGjMrGTRfEOeLXAszrmsuvl5lz9M7464EsNrYs0CC2G2labScMdq1Zi2GjBgvHbkP6qLjTDnmrjXy6LGvQ6jj0lHwtLHlitk+/2X8i0dOs5nuZY805/vGu7V0WJFuSlmOfie63xPALFrqv1lmI5lJ/m7Lm4wXwNWHDLjQCp3KxwK3RezpivIEs1go0U8zxKyr3PCuFvRJylLLfVLp/76iNtvP0CIi2ygIiIAIi1rSjXIUR2RDTTjTDxXJPCycbwsmyioUO04rcor/wDcT5rah6Rxx9sHi1vpRILXw7pi61Me6LmtOcs1r8R3XbdvFQMPS2IM2MPCo+q2oelzftQyODgfOis/1VM1hsl41cupijy7mGjhTyPArEt+JpHAe0gh2WRbr1YitFUJibjAlzXmmygw5JO2cIfpeSiyUY9NywLTm4FO8OfFRMPSCIMw13KnkthmkQODoZ5GvmqfFhIq8SLNiFGLTVpoqXpa4CZLiKdoA7dX3XeIrzVmNqw65kcQfSqhdLpYRoTYsMhxhk3qYm46lTyIHiiMs7ZH+G6jwr1v12KpaJ7g4jyK1BFwO1ZgLwLeY4harGHEfqqqsW57vS2c3Q37Gi4ubqpXph6+CmrNdWK3n+EqGsqAQHPOvAdcVP2VAI/xDwbvJzPD6rL1LWWTua3JominJWJchtaBjSpO84lQElCL3iuIGJ4BTpwzwWDe+kTLu+B9OeTnituBBu8VpsnYTMXxYbeMRg8yscXSqUbnMQ+RLvwgqqNU5dIt/IXak9kiVWSBLueaNFfIcSq1F08lB/mOd8sN/qAt+H7VJZjAGwoxNPhY0V5uqtjhnCJ6qxqzMUvLqVzquS9mLLdKWW1mLu8fAcAt1c7i+14fZlSfmigeAaVoRva1HPuwITeJe7yIXvdPo4aeHJVHC/Ooq9FqJvLX8o6mi49G9p067J0Nnyw//olaMbTqddnMuHytht8mpnw2TXDLX1a/PkdvRV/QW03TElDe9xe8FzXOOJJa40r926rAoNYM+yDhJxfYIiLhALRtmWdEguYylTTM0wBBPkt5FGUeZOL7nGsrBQpizIrPehuG+lR1GC1l0Za0xZ0OJ7zGnfTHqMVnT0H/AFf7ir03wZQkVrmNFYZ90uZ/MPHHxUdMaKxR7pa/+U9Dh4pWektj2z6FLpmuxCovm1yZYViscKmgFK120OSgomlHww+rvQBKSfK8MXlJReGS8eTDsRgfArQfDLTQhRsTSGKci1vBv1qtOPPRH4Oe48yPJVuSKZWR7ExGApQkDiVga4sNRgdv6zCr74B4+ayykw+Ge7WmsHIoyR5y0SWh0Oac10O9CJPeDQHNBGdAchz1qWj6DyEoA6emW45BzhCrwAJc6m5SNgT7Zazo84Reute8DKt1oFzm4UquFWrasWZivjRnl73mpJ8GgamjIDUvVcM4dHUw57OhuQ4lfRWkpPL/ADr1O3WfYdmzdRKx2PcB7oeHUA1mHgab1rWjo86EaPcGgAmtMKDM8KLictMuhva9jix7TVrmmhBGRB1Lt81bhn7BdMGgi3Lr6YC8IghxDuBb3t1Urxr/AOeiq1PT7Md0HE7bbFCb6nPbV0ne4lkBxhw9oNHv/ic4YjgFDlxdi4k8ST5rSjzhrRuG9YmzT9tVkVaVQWIr7nr1yx6ElRfbIZOS1IM38QrwNFvw7QYf4eI+i0qdC5b2PH9nXNdjJDlwN5WVeMiA5EHgVv2TYsWaeYcFl9wF4i81tG1ArVxGsjqtiFcK1iKwiuUklmTNFFeJL2TzDqdrFhwxsF6IfQeKnpL2US7f3kSJFOyoY3oBXxXXNCU9fRHvn0OUrYlLPiRTSFDfE+RjneQXbZLRCUg+5Lw67XC+er6lS7WgCgFBsUXYKT4qvdj+5UvZvZkeBLxGR4Zh1iXmAkVoWtBwBwxbrVuRFU3l5Me2x2Tc33CIi4VhEUZpHaD4EB0SGBUFuYqACQK05hQnNQi5PsRlJRTbJNY40w1gq5waNpIA8VzOZ0mmYmcZw3Noz8NCo17y41cSTtJqepWTPi0fcj+/4xKWtXuo6VM6WSzP80OOxgLvEYeKipn2gsH7uE529zg3wFVSESc+J3S6YX55lEtXY+mxKW1pA+au32taG1oG1+1StSTjkFDvl2uzaFkWGZnGwx3jwGs8kjKc7JZe7FZScnmRifZjTkSPFRc6RDwBDzsGrik3azn4Dut2DM8StFMQqfvC8prsa0eO92dRuGS8g3gaglvE+mtfU1M3cBn5LTZDLsdWtxyHEp6ulz2SOZ2ydf0Whft1kzEoCGvIe1uypALHcL4NVxOZlnQ3uY9pY9pLXNIoQ4YEEK3aNaWGTigwbxABBGQcMzUcVc7St6xbRo6cAgRqDEktfspeh1vU1XhwC9loYz0lai1leXZjtViuioSeJL490caArgF26XswyFgmDGFHxQb7NYMZ4q3cQygOwhbWiljWPCPayjoceIzEExO0e3YQx3unfQcVpaZz5mHOhk3W3QANQJ71etOi5q9V4uIJYS+JtcO0jVimzjk5Dcx1DyNMCFiZG2qwx4RBLXjLMHFfMKTh53G9Fn43PX5IdgvZY8MVtwrJjOyhu5i750UzLxSw1bhuGXRSstPB+BwOzbwUsA5srsHRiKcy1n3qnwVn0XdFkXOeyJee4XTVoIu1BpjjmB0WRF3BVJ8yw+hcZT2iuH72CHb2Et/lNfNTcpptLPzeYZ2PaR4io8VzNFzlQnPR1S6LB2WXmmRBVj2vG1rg4eCyri8OIWmrSWnaCQeoUtKaWzMPKKXDY8B/icfFR5BWegfus6kihdFrbfNQnPe1rS113u1oe6Dkcs9qmlW9jPnBwlysIiIIhaFvS3aS0ZoFSWGnEC8PEBb6KM480XF9zjWVg5HCs+K73YUR3Bjj6Lah6OTLsoD+YDfxUXUkWSuEw7yYktFHuzm8PQyaP2A3i9voStqHoDHOb4Y5uP5Vflo2pbUOXFXux1NGLjwGzecFdHhdPm/mdlpqYLmk9vNlYHs+dQkxxWmpnqXKhu0fFSXPcTryz8Va7Y0liTFW+4z4Ac/mOvyUQtCnh1Ffu/2YOrvrm0qlsv5I5thQhqceLvosc7LQYTcGAuOQJJ5mpyW/MzIhtvHkNp2Kvxope6pxJ/VAnYaWpe6v2EuZ/Ewdg3O6OgUVaserrgyGrerGyzXXS9/caASdtBjkq/cFSdZNa8VoVU/BYJ1y3yyHtGaMJoAwc7qG7eJUPCdgeKkNIBWKB/APNy0btAEwk0zdoSVafdmxCnHMLHscWPaahzSQQRkQRkupWLbZnpdsd37xh7ONQU7wFWRKag4HqDuXK2wqt8V0j2NQ6tm65VhCmqtItUtrIZhzM0+H2uFuF03JSJJsiYPbWmRyI5hap0eZWrXOHQq2TNggmsM3T8Jy5HUouPAcw3XAtO/9YrLPSxtz0ZFP0VdSrIjXDeC36rUi6Px2/YvfKQf6qyycehocj4Fb6DviyRToESI0hr4b93ddXyxV+kNBGRYLH9sWuLauADXNB2ajhxWktmRtF8F1WHiNR4hceSm2ycl7GzPY3s6iD3IzHfM1zfKq0Y2g003JrH/K8fmorzZltsjYe6/4Tr+U61IqPM0Jf6u6DxI5NG0cmWZwInJt78NVoxYDm+81zfmBb5rs68IXecsWvl3iQWhMvdk2H4i53VxA8AFPLwCi9UGITlzycviERFwgEREAF8xIoaC5xDQMyTQDiUiEgEgVNDQVpU6hXUuaWtbMWO7/ABDQA+4MA0jdrO8qcIcwlq9WtOltlvoT9s6a5sl//YR+Fp8z0VSixS4lziXE5kmpPNfK+oUFzyGtaXE5AAk9AmoxUeh5q7UWXyzJ/I+V6yGXEAAknIAVJ4AKy2ZoQ91HRndmPhFC7mch4q0S0hBlWFzWhgAq55xNBtccTwUHYlshunh1k/an7K8+v56nJbRsaJ2pbFrDpSjddCAa7BVZZeUaz3RzzPVS9uWuZmKX5NGDBsbv3nNR60ILEVnqZlvKptQeV2IjSOZuwwwZvP8AKMT40VbYwk0CkLajGJGIGN3ujl7x616L2BADRv1lPVx2By5I+ZVNI4N2KB/APNyjGsqaKX0p/fD5B5uUfKs1qeMvBuaeX+GL8hRdX9j8hWVmYg/6wB4Nhg/mXKnjFdv9jEKlnuPxTEQ9GQ2+hSeueKvmP6J4tyTi2Y0BsRtHAEeXA6lkn5O73m5axsP0WOXdhwWGb2crKIGe0ec3GH3h8P2h9VikXF5DKEvrSmsq0L2Gbrg4UrtpjwXclnjPGGQMzKPhmj2lp8DwORWFX4XIzO8A4HMHHFQloaK5mCfuOPk769VxSIQ1Ce0tiuAqfsvSYto2NiPj1jiNfHPioSPLuYbr2lp2H9YrGpYyXyhGa3OiQoocA5pBByIxC+lRLPtR8E1acNbTkfod6u8vFLmNcQWkgGh1VGSrawZ1tTrMiIi4UhERABERABUvSzR93aiJCYXdp7waK0ft3AjxB2q6IpRlyvIvqNPG+HJIplmaDuNHR3XR8DaE83ZDlVWqRs2HBFIbA3btPE5lbKIlNy6nKNLVT+lb/HuFRdLbf7V3Ywz3GnvEfacPQefJSul1v9m3sYZ77h3iPstOrifLkqMndNT77+RkcU1v/DD5/b7nqyysq6K8MYLzjkPU7AvJaWdEcGMF5xNAP1kF0SwbBbLM1OiH3nflGwefkxdcq15mdo9HLUy+EV1ZynSTRN0i8XnNeIlXAjPClQQcgCc9fgodWTT+0u2nXgHuwwIY4txd/MSOSra0qHJ1xcuopqlBXSUOiZVdKBWO0fwN83LVa2goukWP7Nf/ANMOi9r2NyjGuuXw45uBFRkCMa/aXOYjKEjYSOhopwnFycU911NqnPgQbW2DHEC7z7J4V2y4P8Torv8Alc38q4RRfon2eSVyypT/AMd7/e9zvzJDiX+2vX7mlof1v0Jwiq1IVmG/QEUO3MfVbi+mOoQVhmum10NGZliw0OWo7VhU/Hgh4of7b1CR4BYaH+42rqZKE+YySU1cduOf1U0Cq6pKzJv7B5fRDOWRzujcmZVsQXXtDhv9DqVetDRUjGEbw+E58jr5qzIuJ4K4WSh0KfYlkF8XvtIDMXAilTqb68ArgiIbyFljseWERFwrCIiACIiACIiACjLftkS0O9m84MbtO07h+s1JqOtmxGTLKOwcPdeMxXzG5Thy8y5uhTf4nhvw/wBXY5rFil7i5xqSaknWSvZeXdEcGMBc4mgAW3OWLFhxRCLSXOPdpiHbwf1TWrvo9o+2WbU0dEcO87YPhbu81p2XRhHK+R5XTaKy+xxltjq/zue6P2A2WbU0dEcO87Z/C3d5+W9aU6IMKJFdkxjncaCoHPLmtlU/2m2lclmwgcYr8fkZRx8bnVIVxd1qT7npbHHS0NxWElt+epy+LFLnFzjUuJJO0k1J6ryHDLiGgVJIAA1k4AL5Vt9nFjdtM9q4d2CL3GIahg5Yu5Bektmq4OT7HjKKndYoLuzotgWSJaXhwRm0d47XnFx6k8qL8xWky7GijZEeOjyF+rl+WdI2XZyZGyYjD/lcszhsnKc2+567VQUIRiuiI9fp7RCDdkJRuyWg15w21X5gK/V1mQbkGEz4YbG9GgKfE37MV6nNGt2zA9tCQvFsTbMitdYprJ5N6C6rQviZlg8UOeo7F8yjswthcIPZlfiwi00Oa+QVNTcoHjYRkfRRDYDi67THYpZGIzUkS8lNX27xn9VsLWlJMMG0nM+gWyoi8sZ2CIiCIREQAREQAREQAREQAREQB5ReoiAC5L7RrS7WcLAe7CaGfePed5gfdXWly+3/AGfTPaPisLY95znGndf3iSe6cDnqKf0EoRszN4+Bk8VjbOlRrWd98FMXaNDrG/ZpVjSKPd33/M6mHIUHJc80Q0bfEnGtiw3NEPvvDmlvunutoRrdTkCuvJjiN2cVr1YpwfTNZtkvJfUL8w6YspaE4P8AuY3jFcV+nivzPp6ylpTg/wBd564+qjwz9cvQ1NZ+lELLQrz2t+JwHUgL9YhflzRqDfnJVvxTEEdYrV+pFLib3ivU5o1s2fMRlQQtBSK05iH3uKyDRizyXdRw6LdWmyXPBbiDkgvKL1EEQiIgAiIgAiIgAiIgAiIgAiIgAiIgAiIgAiIgAiIgAua6S+xz9rmo0wJvs+0cHXDBvUN0A97tBXKuWtdKRW1XTqeYPBCcIzWJHMbB9i37NMwY5mw8QojX3RAu1LTUC92hpjTUunIiLbp2vM3kIVxhtEIiKomEREAEREAEREAEREAEREAEREAEREAEREAEREAEREAEREAEREAEREAEREAEREAEREAEREAEREAEREAEREAER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8132" name="AutoShape 4" descr="data:image/jpeg;base64,/9j/4AAQSkZJRgABAQAAAQABAAD/2wCEAAkGBhMSEBUTExMVFRQUFBAUFRQXFBQXFRIVFxYXGBQVFRIXHCYeGBkjGRUXHy8gIycpLCwsFSAxNTAqNSYrLCkBCQoKDgwOGg8PGiwlHyUwKiotLDQsKSwvKiwsKjQsLCwsKSwsLCwsLCwvLzAsLCwsKSwsKiwsKSwsLCwsLCwpLP/AABEIAMUA/wMBIgACEQEDEQH/xAAcAAEAAQUBAQAAAAAAAAAAAAAABwIDBAUGAQj/xABCEAABAwIEAgcEBgkDBQEAAAABAAIDBBEFEiExBkEHEyJRYXGRMoGhsRRCUnLB0SNiY4KDkqKy8DNz4RUlNDXSJP/EABsBAQACAwEBAAAAAAAAAAAAAAAEBQECAwcG/8QANREAAgEDAwIEBAQEBwAAAAAAAAECAwQREiExE0EFUWFxIjKRsRQjM8EGNIHxFlNicqHR8P/aAAwDAQACEQMRAD8AnFERAEREAREQBERAEREAREQBERAEREAREQBERAEREAREQBERAEREAREQBERAEREARY9biDIWl0jg0fPwA5rmKnpEjBs2Mkd5cB8LFaynGPLJNG0rV/04tnXouWouPonmzmub4ghw/NdJTVTZGhzHBwPMJGSlwYrW1Wj+pFouoiLYjhERAERY9fiEcLDJK8MYNye87ADcknQAak7IDIWPT17JHOaw5shyuIByh3NubYuFtQNudlq2MmqtXh0FOdo/ZnmHfIRrCz9Uds8y3Vq3EEDWNDWNDWtAAa0AAAbAAaALOMGM5LiIiwZCIiAIiIAiIgCIiAIiIAiIgCIiAIiIAvHOsF6sTFSRBKRv1clv5SjNorU0iKeLuJHTTE37AJDByA7/ADO65t1Ye9MRd2itW+SyppNyeWen28IUIKCWyOjwvFA14zbXXctxiKBzJad5LH26yI8v+VErKlbKkriNL6LeFVw2Od14fC5+JP3XZn0BTVLZGNe03a4Agq6uS6OsQL4HMP1HAjyd/wAg+q61WkJaopnnV1QdCrKm+zCK3PUNY0ue4Na0ElziAGgbkk6ALlDjdRiBLKK8NNqH1rm9qTvFLG7f/cdoOQK3SyRm8G1xbiURydRCwz1JFxC02yA7Pmk2iZ4nU8gV5huAOzieqeJpxfLYWhp77iCM7G2hebuPeBosvBcCipY8kTbXOZ7iS6SV53fJIdXOPeVsFltLgwl3YREWpsEREAREQBERAEREAREQBERAEREAREQBERAFTKwOaQdiCD5HdVIgIH4nwx0Mz2EeyT7xyPvC5yZqnbjHhMVbMzbCVo07nj7JPyKhzFMGkjeWOaQ4ciNVWVabg/Q9A8PvoXVNb/EuV+/saJ7rHxWZSONwN1XT4O72nnL4buPu5e9ZT52sFmi3zPmVwLVfC9mdNgPFrqOJ4Y0GR+UXceyy19wNzrtda2s4xqXvzunfcG4AcWtHk1tgudlqC5bPhnhOatlysFmi2d59lg8e8+HNdE5vEUyLKNtScq04rL5bJD4coHYq0TVcjnwRODW0w0ie9oBMkp3k3FmnTRSExgaAAAAAAABYADYAdyw8EwhlLAyGP2WDfm4nVzj4k3Kzlax1aUpM87uJU51pSprCb2XoERFk4BERAEREAREQBERAEREAREQBERAEREAREQBERAEREBrsaxltOzM7Um9h3qLOJOJ3zuu46C+UAbfiu44/w9zomyNv2dD5HY+vzUT1UBuVAuJyzp7H1/gdtSdPq8y+xhz1RKxchJWQ9gva9r/5sttSUTG67nv/ACCir0PpXFpZZl8IcHsqJg2Z+Qb5frP/AFQdgpow/Do4IxHEwMYNgPme8+JUP0U5a4EGxBBBHIjms2h6V5mEteGvsSCDvobbix9bqXSqQgtz53xKwubuX5byl24/uS4i4Gm6WoT7cTh5OB+YCyXdK1KPqy+jfzUnrQ8ygl4TeReHTZ2qKOa3pjjA/RwOJ73PDR6BXeDOkl9XV9RIxjQ5riwtzbt1sbnXRYVaDeExLwq6hB1JRwlvyiQURF2KwIiIAiLUt4ppjIYxKC5t72BIFt7uAst4wlL5Vk0lOMPmeDbLxzgNTojXAi4UYdLnEb2PZTsJDcoe+31iSbA+Fh8V0oUerNQ4Odet0oOfJJcNWx/sPa632XA/JXVAOBcYSx2DXWs7MDYXv3X5g92ynHB8RE8DJR9ZoJHcdiPUKRd2boJSTymRbS967cJLEluZqItZi/EcFNYSvAJ2aNXHxt3KFCEpvTFZZPlJRWZPCNmiwqDF45vYdrYOsdDlOxtzCzViUXF4YjJSWUwiIsGwREQBERAEREBRLGHAgi4IsQdivn7GJH9bIxzj2XvboANiRyC+gyoH4xhy19QP2rj66/iol0tkz6X+H5fmTj6J/wDvqc0IyCdb+PNb3Dam7B4aLVc1l0JsT4qu4Z9189LfsbhkltVy+KUzhKXZSWusb20vbX4reSy6ea77otmBZNG4XF2vAOo2yu0/lXaEdb0lXeVna0XW05xjbghtvk4eV1Xl8HH3lfSkmB07t4Ij5xsP4JHgVO3aCEeUTB+CkfhX5lH/AIip/wCW/qfO1HhU0ptFE5x/VaXH4BSH0fcAVMVSypnHVhgcWtuMzi5pbqBsBe+vcpSZGALAWHcNB6KpdYW6i8tkC78cqVoOnCKint5s8JVinxCN5IZIxxG4a4EjzAWl6QZ5GYdOY75souRuGlwDvgoN4Z4jnjqYmsJ/1Gm3jex9RorWhbKrFvOD5arX6cksE78X8TtoafrCMzicrG8id7nwAXN8L9KDZ3tZLlBe4t0BAb9nW5uD8Fm9KOASVNGDGC50Ti7KNSWkWNhzI0PqoJpHOjkBNxlNzyOnK3epdnQpVKT1Lfz8iNc1akKi0vb7n0jxfUujoZ3M9oRmxG4uQCfQr54hxZ8b7hxB52PI8l9BcPO67DYzP9eHt3P1SCLk/d1uoM4jweOOpe2GZkrAey4HfwPK48NF28NynKC5TOV+k1GUuCXei/iD6RSlhN3Rm37p2+N1znTHgrs7KgC7S0Mce5wJtfzB+Cp6GqR7Zpi4EN6toHjdwN9FsOkjj2ERvpYx1jj2ZHfVZYg5R3nT3LnKLjePQvf0zyZbi7RKb9v6cEQwixUxdEmNGRssBN+ryuHhc2P4eiiltXGTqwjxadfipI6Ja+lidJG1zutlc22cAXaB2W3Gl7kqbeRXQkluQLWeK8XLYkPGscipY88rrb5RzeQL2AXz5xXxA+pqXynTMdBfYW0A9y7PptdI2enfr1RY5vkbnN77EKN2wl1hbbZw1aRy1Ufw+ilHUuWTr2o29L4R0PB3ET4aiM3Ng4XHgdx6KcMY4pp6UhsslnO2aBd3nbkFEXR5weZp2ySPY2NhDi3MM7yDoA3kL8ytX0ozSsxSUvvbM1zfFthlt7kuoRrVlCXKW5raylTpuUe72OqxrpgkE5EQDYmutsC5wB3JN7FdjwZx0ytLmEWeBdu3ab4+IXz3PH2rjVrtQe8fmpF6HMNkdVdaL5Iw7MeVyCA2/frf3JXoUlSe2MLZm1KrUdRb89iWMX4lp6a3XSBpOzdS4+NhyWRQYvFN/puBNgSOYB2Nu5fP/SfUSjEZg+/t9n7v1beFrK90a4nK2uhDSSC9rSO9p9oeVvkof4OPT1Z3xn0JX4mWvGNj6GReBeqtJoREQBQh0hMtiM3iWH+hqm9Qn0jf+xl/h/2NUa5+Ve5f+AfzEv8Aa/ujlnDVXoTYhWnbqtp1CrJcnoFH5DYgX0K6vgWt6urY3k8OZ6i4+IC5JhWdS1hjfHIN2Pa70IP4LrSliSZAvKPWpSp+af2J0RUxvBAI2IBHkVUrc8vCIiA53jniUUVKXlgkL+w1h9k3GubwsoR4c4njgrROaaI3doO3aO53YC46jxUkdNl/o0Pd1kl/5NPkoWpm3eL6AG5KuLKmnT9ysuptT9iV+kHpBkdHGymeWBzA97mmzrkkZLjYaX8bqMosQcHhxs83uc4Dr687rOxukfGWB4sXwslA7mvN2++wC1FMzNIBy3v3AbqfQpxp/DDgh1Zub1SJJ4k48fUUcUI7BPt5dA9tuy2w2HeNtAo4cdVsKmcF7ANg4AeQt/nvWul9r1XXpxpbQRy6kqjzI33DWOS0z80byN/K9rXIWBWSZg53PMqqFv6Jzu7bxKxwewfcfiV1nFLf0I+W5ezLV1tcKkcyVj2kg3Go3C1Ddlv8GizBp7iT7glBZbNbl6Y5Ou4x6RmTU30d1O17y0Z3P9lr7e1GBrfnyUaSPPl4DQegWfj0l5AtWTt5u+a0VGFFuMCRGrOtGMp84L9PO5p0cR5Erd/9a66nfHUM650dix5c4PY3mA4bjwK59pW/w2nBk/huv/KV0hBTW5pOeh5Rp48VLAWsY0NJvYtDj4dpwv6Lq8C6VKmnaGhsbmN+rkDb+9vNcPL7R9yyKCPNI1v2nNb6myjyjGfwyWxJUnH4os7zjjjShrYonOppOuLfba8NyEaFt7HPbxA3WNwJxbQ0b85gldIdOsLmuyD9VtgtFiuAuh+kwv8Aap33uNrXtceBaQufjdYqO6MFFQXD9WderPVqfKPqXAsfgrIhLA8Obex5Fp7nNOxWxUIcDSS4biQgcf0czYnHuLZGhzXgd4Jt7ipvVLcUelLbh8FrRqdRb8oIiKOdgVCHHrs2IT/eaPRoCm8qBeKp81bO79rJ8Db8FFuflR9F/D8fzpv0/c05CBeSON9AqqeAk6lVrR95SniPBmMKuSP0Cxah7YyBYnNe23K35rKoJgSL7XF9tr6/BZjyaSzjVgmnhCs62hgdzyBp82dg/wBq3Cx6CkZFG2OMWY0WHl33533WQrpbLc8prSjOpKUeG3j6hERZORwXTGWfQWhxs4ytyeOhzfA/JQjUUbo2skIIbIXZDbR2UgG3vKkzpyqHGaliGxa828S4D8FV0n8LiLCaQtH/AI2Vrv4je0f5x8VcW81TpwXdtlZWg5zk+yRqON8Gd9GopnPbmdTMitrchhLmu2+y4D3LhJIiw7hdRxNjBkgoWX9mlA9+dwPwaFgYjgh+gR1XJ88sXua0ZT6h3orGniNNN85f3Ic8yqbcYNuzhmaekbPGwFkL3mSxaCBka4m3PYeq5aaieNbd/MKQMBxMswSrHeacfzhrT/YVzWFUTql/VN3cH2/dY5x/tXWk1PqOfZ/tk41U4aFDuv3wa7CKV0hMbQXON8rRc3PdYLIxDA5YYI3PaQZmEhpBDhle9pu06jkfesjgCbJiMH+5GD73AKQel2ps+nb+rK74tH4LnKq+rCl2ae5l00qc6ndYIhyEbghbTDgSzsnUEi3ffb4q9ib7xg89/cFd4PmtVQXAI6+AEEA3BdYjVSZR6UvPYiKXWis7bmBj2A1FPKGzxua46jTsnsgnK4aG17G3NavLt7z8VKXTtMWuo/4/reNR7Q1eo/zYqPazdeClLlk64j0W1FbI1xC2n/UHRk5QSXx2AAve4t8wreLO7YP2hc+fNe4hP1badzbgljibcyJHD5WXZt08xTOMV1MPBqpR2j4WCu0T7SsPc5p9CtnDU5JdhctadQPrNH5rBdpMRyDhppstHHHxHRSzsdb0hY2w1dRlsevhp/O+VpP+eC4PyUk9KuGR00tLJExrQ+Kx03c22pJ3NiFwmIzF0gdtn7WgG9zdQ4NSpqS4WxImtM2mTDWYNJUjDaqGPP8AoRFKbgZW5QA4+RLlJIWp4Rgayhpw0WHUxm3i5oJPqStuqStUcnp7LOPqW1OCjv54CIi4HUKLukLhKKAfSI815JXZgSCAXAu7OmmoKlFcz0iU2egkP2DG7+oA/BxXGtFODLLwyvKlcww9m0n65IUk3VyA6q3OkLtVVPk9Mo7waPMZNgw9xPyH5K7Ru+IVrGv9MfeHycqMPk29yMxDvE+g+G6rrKSB/MxR38wAD8QVslzPR3PmoGD7LpW/1kj4FdMrmDzFM8ru4dOvOHk39wqDIq14WrYjHGcY8ICsngmLi0w8rAhwzB1tdtls8dpzU08kD2jLI0t8jyPuIC3rolafAFvrlhLy4NdK39SBuIeEJIainiGZ4yBufKct87tDa9twutrsG/7L9DIu+MdYCNi8OLjbzBIUhT4c124Vh2GN7lJldzkory3OEbaKbfnsQ5T07mYPNmBGd0Asbg9h7tbH7w9Fk9F5DasPds2OQ+91m/mpDx/hz6RTvi2zAa72INxp7lpsA4VNNFk3drd2W1xfQKSr1dGafLODtX1YNcIj+jpupxUNGzZ7jyzXHwsul6YK4PngLdgx4/qW0qeD71bajNYi1229ogWvf/NlzvSXTkdST+uPkV1hcKpVp45Sf1ONWi4Up580aijpOu6wfYpnyDzGyweHXWqI/CWA+kjV1PCWEP7cjh2ZImMab7g3vpyWk4fw1xrAy2rXXP7rrn5KdUuFKc9/lRAjQcYQ25/7Os6drPbSOHJ8rfUMI+SjCM2t5u+am+eLOLOAcN7EA6+RUY8VcNGneC3M5sjnu29kkjTRV9hcJLpssryk/n7Gordde5wH9LVdx6nP0Skd3/SW+j2/mt9jPCbo4Q9uZ5cWFzcvs9nwXUYXwuySjgZNHmyAvANwWlxudvcpFe7hp1rfc4ULealpfkcHxfR9TVtb+wpfXqmg/FYuIUZFXktqXMFvE2Xa8X8JzVNVHIwAjKxrrm1gD476fJZZ4KkfiLag5erDmvtftdkaC3mFpG8hoWX2OkraTk8LuZHTnSWpaV32Hub6sH/yorMBcYgBckWHvcbKdOKuHzXwiKQkAODgRuCPPzWswro0iilhkzOJhy6G2VxbqCR5qJRuYwp6WSKtCU55RIGGU3Vwxx/Yjjb/ACtA/BZKxY6k8wr4lVbnJOK0REAWr4ohz0U7f2Uh9ASPktosevjzRPb3sePVpCxJZWDpSlpnGXk0fO9SrcR1V2pCsQqlkesUOWjJxGO8J8x8AVgYa7RbSoH6Ief4f8rUUOht4kJ2NE/jJw6MXf8A4z4Sv+LWFdeuN6Lv/Dd/uu/tauyVtR/TR5t4n/N1PcIiLqV4Xll6iApyKkxq4iAsOgVp1KsxEBrZKFaXHeEGVTA2Rt8pu2xLSD4ELq7IWrMZOLyjEoqSwzl6Xh7IxrA0ZWgAc9AqKbhKFkplbGBI693C+t99Nl1WVMqzqlvvyY0rbbg0wwsdypdgrD9Urd5UyrU2NSzDB3K6KLwWxyJlQGEKTwVTaRZmVe2QGKKdVCALIRAWhEqwxVIgCJdUl6AqVLxcKkvXmdAfPFc3UjxKxIFm4l7bvvO+awqZUsuD1eg/iRsJx+jb7z8lqYRZ5+8V0VdRFtPC+3t9b/SQFosvbWcbHNTUnleb/wCGTX0ZstQg98kh/tH4LrAVzvBcfV0MLToS0uP7xJHwIW9Dla0liCXoecX89dzUl/qf3LyK2HKsOXQhnqIiAIiIAiIgCIiAIiIAiIgCIiAIiIAiIgCIiAtErwlCqCgDnK2ZV45WnlAQRiHtO+875rDpBqu3xrgh+Z2Q3BJIuLfEK3gXAbs4dLsDctF9fAkqr6E3tg9Bj4vaQjr1/wBO/wBDp6DB2upIo3gEBjTYjm7tH5q1S8B04fnyknuJJb6LpYKYrLZCrHpxwso+Id5W1ScZNZbfL7lEDLADuWUxeMiV0NW5FAVbF4AqwEB6iIgCIiAIiIAiIgCIiAIiIAiIgCIiAIiIAiIgLK8LV6iAoIVDowiIDzqAqhEO5EQFbYwqsqIgPQqw1EQFSIiAIiIAiIgCIiAIiIA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17762" name="AutoShape 2" descr="data:image/jpeg;base64,/9j/4AAQSkZJRgABAQAAAQABAAD/2wCEAAkGBxQTEhQUExQVFRQXFhYWFBcXFRcYFRYYFxcXGBgWFRYYHSggGRwlHRQUITEhJSkrLi4uGCAzODMsNygtLisBCgoKDg0OGhAQGiwkHyQsLCwsLCwsLSwsLCwtLSwsLSwsLCwuLCwsLCwsLCwsLCwsLCwsLCwrLCwsLCwsLC4sN//AABEIAMgA+wMBIgACEQEDEQH/xAAcAAEAAQUBAQAAAAAAAAAAAAAABgIDBAUHCAH/xABMEAABAwIDBAUHBgoJBAMAAAABAAIDBBEFEiEGMUFRBxMiYXEUMoGRobHBFSMzUnKyQkNTYnOCkqLC8BYXJCU0NZTR4bO00tNEY6P/xAAaAQEBAQEBAQEAAAAAAAAAAAAAAQIDBAUG/8QAJhEBAAMAAQMDAwUAAAAAAAAAAAECEQMSITEyQVEEBSITYXHR8P/aAAwDAQACEQMRAD8A7iiIgjGz+PyTV1ZTvDckIYWENIPafK0hxJObSNpvpvUnUE2T/wA2xD7LbeiR5/iU7VkERFAREQEREBERAREQEREBERAREQEREBERAREQEREBERAREQEREEG2a/zeuH5t/wB5qnK57gU1sYeQLtmhnzHk6OoLGD0tid6l0JWSBERQEREBERAREQEREBERAREQEREBERAREQEREBERAREQEREBERByzY9396O+1UN9U1WuprleyH+Zu/S1XH/76kfxLqispAiLRbc446ioZ6ljWvdG1pa118pLntbrbX8JRW9RWqSbOxjt2ZrXW8QD8VdQEREBERAREQEREBERAREQEREBERAREQEREBERAREQERY8lY0cb/zzQcy2XjIxLNwc+rLTcagVb2k+s+1dVXL8LoZoqilLon6Nl61wbdoLqmOXf3hrl02KUO3G6aK1C+mQ/wBzVn2Y/wDrRqaLnvTrWBmFOYfx00Mfqd1p9kRQTjC/oYv0bPuhZS0Ww2Idfh9JLxdBHm+01oa72greoCx8Qro4I3SyvayNgu5zjYNHeshabbRmbD60c6WoHrieg2sEzXta9pDmuAc0jUEEXBB5EFXFRCey3wHuVaAiIgIiICIiAiIgIiICIiAiIgIiICIiAiIg0tdjUTZHRF3aba404i43nXQhU+WR87eIK4v0zxF2LFlyGmGN/wB5p+6FF2GSIZopZNN7S8lrhxFlcTXpUgG1rW3gjiDyV6nlbGHue4NY0Xc5xAaBzJOgWp2Wmz0VM7nDH7GgfBavpNZfDKrWwAiJ7wJW3B7lFbio28w1m+upj9mVrz6mErl3TTtfSVlPTspZhKWTl7wGvaQAxzQbOA07ShVO8us2KJ8n1gxhdbxsCo/W/SG3q5d3sVxnXozoSqQ7Com3Bcx8wIvqB1ryLjeNCp6vHNJXSQkSxPcyRty1zTYgjvXr6gkLoo3He5jSfEgEqLEshazaYXo6r9BN/wBNy2awccbemnHOKQfuFFZFEfm2fZb7grysUP0cf2G+4K+gIiICIiAiIgIiICIiAiIgIiICIiAiIgIiIOP9IezrqvGY2tNgaUXPLtvANuKjuJ7B1cLXkhhY0E5muvcdzd91uunMyxVdLNCS0uiey43gscHAg7xo87lB/wCmeIZCx0rnNIsbkkkeN7qnTMu0dHEubDaa/Brm+p7lc6QIc+GVrecPucCtT0R1/W0FiLOjle0judZ4+8fUpXi1N1tNUstfNC8W56Gyg8w4bjlTTtfFFJNHmdciOWSMF1rXIY4A6AarBqWkO11Nrk8ybkrqj6KK5tHH3dgblC9t6MMljc0Bocw7hYXa4j3EKso5J5h8D7l7FwwfMxfo2fdC8dyDsu8D7l6G2k6V6TDy2nLJZpmRx52sADWEsa4Bz3HfYg6A71Fh0dR/b7EnU+HVUzA0uZE6wdfLr2dbEH8Jcwk6fzfs0GnfU2PsiWLtV0xQ1tBUU3k0sckrMrTmY9gNwbk6G2nJFde2JxI1NBSzOADnwsLg2+W9rG1+FwVu1z3YTH4aPAKWoncerYzKcozOuZXMDQBxuQFOqCrbNGyVl8r2te24sbOFxccN6DIREQEREBERAREQEREBERAREQEREBERAREQQDpSwdtU6kic8RgulOYgO3R5rAEjU5RxXOX7CvEb3sfG4NnMAtmaXESMiDgd1i57dL7l1bbqO8tH82yTtTaPLcoHUvOY5gRpa+5QyWFggnvTPYRV+dGRZgE0WjcjgdAbCzbXcLK7KNp0cYPJSPqYpLXIhkGV2ZpB6wAg+j2KfUYuXDgW296iuAEeVVFut+igv1vWZgc0ug63tZbW9N1KcNPaPh8VFcda2wAO8AA+I0+CjO3rPm4Hcnvb6w0/BSLEtoXwTTR9SHtbPK1rjmF7SP0BAN7WtpyUY2xxvymJvzYZkeNzi4ai1tQrjGz4RCU9l3gfct90qD+9qnwg/wC3iUfmOh8He5Tba7CW1OPzxOLg0iMkttfSni3XBUlUE0HEeoL5lHNdmbsdlYGtqasBoAaBKLADcAMu4cOS55tbswyka17HPN5MhzZeIcdLAclNTqiXRaKLNsk63B7nD9Wrv8FtsF6T44KaCLyeVxjjY1zi5jRcADsgEk+xRmeR39GqJjfxlW4Ec7TTOF/S1p9Ci1RK3WN7rO4cTcd2/mu1aRNdSZ7vQmz+10VVYBr43Hg4erUfFb2pqGRtL5HNYxou5ziGtaOZJ0AXCditoIIcjHStaWm+twLkj8KwFtN3eeanHSHVmWqoqW4MbmSVEjdCHZSxkV+YDnlw7wDwWbVxa21upekPDWn/ABTXd8bXyN/aY0hZmFbZUNQ4MhqonPO5mbK8+DHWJ9SgFZThhtlFrE/h8OGjSPj3LUbRUDXUspygPEbnsOt2vDcwLSQCCCN+hWV117abHYqKnfUS3ytsA0ec9x0axveT6tSdAuTzdNtRfs0cQbyMjifWGj3K50s4mZ4cMj1d1kYqHAcXOY1rfHzpPWoLU4HOBfqJ7c+pkt68qxMtOydHvSS3EJDBJF1MwaXts7Mx7RvsSAQ4XBtyvroVP15g2NmdBiNI+xB8ojYQbtNpT1Z0Pc5y73tHt1Q0MgjqZsshbnyhj3uy7gTkBtfhfkrAkiLnY6Z8M+tN49S5SHZnbmir3FlNNmeBmLHNex1ha5AcBcC43X3qiRovhKZhzQfUVLXA7iCqkBERAREQEREEL6RZ4mOpHzPMbBJJdwc9uphkABLO1a9lD46iJ8E3VVTgDVgsDnMeSDPDZxBGcjQuvm1y6qW9JVPndRNyNfed3ZcWhp+YmOpdppv15KDvwenFLUulpHseypy9YwXDGl0NwHMdawY53C3a0U3vi5GbqbYQ53lc+Z7X/MQEWa1uUF83ZIa5wvvNweKkuFntHw+KhWydJTxVNSymz5OqhJD892uzyiw6xodawapphXnn7PxCe6OA7ZuArqvV4PlMt7DQC5ILTnF3E3uLDnc3sI9iQb1Rs46kHKQbNAcLG+43Ul2thccRqns3ipkt9puZ24ix0YVGsUheI7u3ZrDxDiD90rTDRy7nfZPuXScTmazaWcuIaCGNuTYX8ni5+C5w/j9k+5SnpONscqePahFtLn5iO2/QKSudnY5Z48nnt/aC5n0qTtMEbWuaT1zTYEE2DXa+shR/FJxZrhC9rTbV+51iQ4tIGou3gNL8VoaycO3Cw48L8rad/sWcZiuS6HPMRgWFAcamof8Asyyj+Ja2hw5jz1xLmyhzrPa6xGp3esrJlv8AI2E/brD/APvZYGGVEvV9nJlzHeQDc6nevTWPwZt6lraiizMEjpJHubla3O4GwJ7l0Bla501JNYG2HUjWg83SSg6+MYUJqIpJg9pDQG6us5umXW457uF1Pqal7FG1oLnOoI3tDQS5wgnu7KBqTlnvZYtErX4huppZBwZ+wf8AyWgxt5Mbw4N1aRoCN/dcreV2NxDQx1DT30s497FGMcxJropXNbIAyOR5Lo3sHZY6wu4AXLsot3rlG6kayqCsc04a5p7QwymsSL2vmJ0On4tXsYxeSQkuc1zrWv1Yvu5gLF8ieBh8bBeRuHU5y3AJ864bfee2dOQKx8Qlma0h0MgcN4LXC37QFwUatu9lpmJOkDBIGH+00JacuoPlLNx4aXCq2u2ejrsVr3SvkHVGCNoYWjQwtcb5gb6n2rDoYD11Kxwc3PWUgGYWuGSF7rDloPWsnaGqdFXYiRa5qmDUA6dQ229en6Pi/V5q0n3/AKZvMxxzMeWFJsO4R9WyScxajKZogLE5iLdXzJK2GwWzIosUpHNL7yddG4PLDp1L33GQc2Dfz7tdU/G3Aboz4xNPwW82GqzLXURs0WmqB2Who0pTrYce0vr/AF326vDwTeIjtnjfn+Xn4eTkm8RM9kf6Tdqa1mISsimlYwAaN3XNzbcdwsNOV+JKi39L623+Kqc3Kwy/tXv7FMNuqmRtdPkjDm5hvHEjd6gsGWvaSQIACQMgyNHavvy87G3p79Pzs3x7OqFrYTa2udWwtdPK5hJzZt2jHOGtubbW4i6mO3nShWU2IS0sAgZHGWNzSMe83cxri5xadB2twHBRzBppPLIgYhE175CBZtyA19tW7raaLWdK0ZOLVZbe+eMDTiYW2PrAVidhazrYy9M2KDcKZ2l9IZNO45nDVIumfFC4AimaCQMzon5R3nK8m3gCtPVYw988L20ULAy142tcWy30If2eXcTffdVQYjIKmWQ0rLOFhGAcrLAC4GXjrfQLSt3/AFw4n9aj4adTPxty04+wrE/rvxP6tNx/Fu4frrRQTyiGRvUtLnuN3m92N07LBbffPr/so9U4e5hbnBaHAOuRwN7ejRB0fD+m3EDIzrGUxYX2cBG8EjQmxz6GxXoaF+ZoPMA+sLx15A0OY+N2YceY0K9gUH0Uf2G/dCCN7dxBxpC7PlbM5ziwua4DqZQDmZ2gMxaNOahU7wKescypfbyi7GSBji8ZoDq5w6w3cDqDaw8V0rGXAua0mwsSf5sVqqmgicO2GOH5zR8E0xhUT3+WTZ3Nd/Z4bWDhp10u8OJO8njuUiwl3bP2fiFpaPDoonPdG0NLgxpIJsQCXWtwt8Vn0NUIzI93msic8nkG6n3Ke6uD4+9slXUPMTiTUVJzNOrmtlmaHaG4sQ30M71pMUkb1IAdJcuuWuzZfOdYtvpuy8Sbkq1FiLX3f1z2uyOflOoMjyc7W3uADe/rVvFZnERNL2vAaC3LwFh2Xd4vw79StObBbv8AQpT0pQF2M1lucXED8TFxPioxEO16vepf0oNvi9bo09qPzyQPoYdxBGvjwuo0iJhuMwbYbjb82179q/4bValiIAJGh3Hf36a9x3q4Wdncy9zrnOcaM4X1G+3i7kqZWiw7LRoLkPuf1ml2h9CDoNfHbBcJtyqf3p7/ABWlw6kytzmNzmbszb6GxsLjvIUqxKK+BYT3l4vyvIT8FpKWK0BIbJo8dtsg3BwH0fHXu3kFd6elyt6lEOFnJlMTmu0OYukBA0vdhOX02U32ueaWlwadjRIY4zHlP4YdEy43Gx7JsbGxseCjzcwlk0qvohvcDpqLu/N7h3qX7RzEUWDvDnxkPZZ8TOskbeB+rI7HObbxY6E6FJKrUG09DI3OZafOfObUNGdhGmUZ3A2AsLgm9r3uSoVt/tNA+nMEDusc4XlkDjlYNHCNnM6WJ1462sBu2Y0BU1TnYhC24iu6ow9wc6zCNWEtLcu43vmuCAo1jtffCWx+VB4u35ltKWNFiT25r2uN+jRcjisRXu2m23+IOo62mliAJjp4mgG4aW/ONLXW1sQSNFYk6QYXxgmGVrgDlGZtm9wtb8Iu5C1gNLLG6aAOvhFhfyZmlrnznjmAB3rmtT5zLW/B0DuAA113j03K4tJjgmPmsxSis0sa2dhaNNdbkm3GzffzW32jZG7EcRY+aOIieJwD3AFwNOwaXKiXRzb5Wo/0vP8AMedw95Uh20hg+VMTMrGOkbJQyQl/WaACMSD5vgW2vqDYEjULtwctuG8Xr5hm1equKJMJhtfyqDwza+zT2rcbAxMZiNIxsschvVyHIb5QYYmC/I+coPM+iItkotOIkqAL8Tlzb/QpP0RwxfK0XVBn+Emkkc1znAufINLu1AALQBv56le36j7pzc/HPHfMly4+CK23X3a6nY/Epg+QsBO6xcL2FiG3tfhz14rSRYaxzzkOdzAJBqcrADqX23kWG/mRqt5trTxuragvAzAgtOmcHKzcb8rrX0RbEXZXWLyczsxJc0tykOse89n2r4PJ1dUzGvXxzxTE1vGT89/9+y3s5WF1UxpDWgSHJbNYtLHm4Lie0bAkcAPFZ/SdT/2mseSR2hrxGjAD7QsfCKRjamLISWB7nNva4vG8AHjpmdpb0q10l4jIzFKtrXEDMw21t9FHwXo4vS5xFYmenw02NbWOqHxvc5gMYyjJG9otpe4LjfcsaDaJzJXSh7bluWxa7KGgANAaCLAZRp3lW/leX6x4cDxXw4vL9bnwPBdVV0+O5IJocwIlcxzjZ4Pzd7Wa1waNXPO7j3BZT6Av0Ooy/hHSwFwNfYFgHF5frcBwPFfDisv1uJG48BdBkuw/I3QADXT4+1epcP8Aoo/sN+6F5NlxCRzSC7e0ndZessP+ij+w37oQavGYXl92tzCwvYi49BKiuEUlTCZDU1BlYT82HQ9U5upJu4aEWsPQp9PFc3vY+F1abG7u9qYNAXWYO+7vXoPYAfSre2FC4YTWBvZkfC65PBpFiD3Bpdf0reUtEOtLnWJHmj4nvWykAsc1rWN77rcb9yDyzV1N2gOpGaDUxEFvoadwUZ0zEgZRfQHeF6OxbZLC33yROY7nASxv7J7H7q0mDbB4WyRzpmzSnMSOscOrH6sQbf03VZxy3ZPZmetmbHCwkXGd9uwxt9XOPw4rY9Kf+b1u7z494B/EwnS/gvSGFQQsjDKdsbIxubG0NaPQFAtuNj6CpqXSSCZsxDRIYnMAcQAAXB7XC+WwuLbgouPP7mi1tN5N7C+4Dfy0GniqJIxodBYW0AF7X1Nt513rrb+jah4SVn7UH/qVLOjWguMz6wtvqM8OvqjQXcWZbZ3DTwt6i5kpHtsoNDKAxzcgcS4EODjmFuVtOB9fcvQtVg9E6gjgfGDSNawRsJdcZR2bOBzZt+t771DKrYTCD5sVQPsyu/jJXStshi1e7nRq2ZnEMcLtsPnTvvvdvzeCn20dYG4Zg8j3yRta9mZ8VusbaCQXZmBHiCDpfQqwej3D76GuA7pY/wDwU7xLBKN9BFBIxxga1giFz1jS0aEOvfNa9zxueas2jSIlzCj2jjE9Q8YnO1rgzK99GHPflYRq1rQBYm1rC976qNY1irJMNjpxWTPkuweT9QGRDX8J+UZiNLWJuT6p/JsFhx3eVjwkj+LCr+CbD4dHUxyuE78pBa2QxdSHDzXObHG29jbfpfeFfxXu1PTTTOdVxNbe5gYGi17kveALWJPKw5qB12z1WHDNTzWBBN4ZANABe1rX09y9EY9hVPLUU8kgd10ZvG5pHPTMHAgi+o03qqrw0ua4GWYAnWxhGmmn0e5cMacE6NKV3yvSBw1EjyRY3GWGU63Gm7cpZtdI6HHKqxc3raWJ4yyVDL5S1pPzDXE+a7zhYeO+ZbO7NU8WJPqM0rpTGWtDiwsBytDiMrQc2Vtrk/W5rN24wCkqXRmZs3XtBEb4HlkrWneMw0y35g8e9ByStxu4deceHljrntfVdBc+9bvoXjMmJ1Mty4RUrY753vAMkgeNXtB3MPBZ79ho7EeU4pbjeoi/9amvR/gdLSxSNpxJnc4GZ8zs0ryBZpc4aWAvYAAb+aquQbX7Yz0eI1IhIGfqy64uLsBHMd65+agEZuqGW/IWvvXoXanYzDqid0ksbi8+dlJAvfU6d9+69+a1f9XuHZC21T1V7lvXSZL88t7X71MTHKdi6weWwhrct817W1tFJa48VuelIf3tV+LOf5KPkul7N7D4bBOySON+cHs53OcL+n+eeivbXbI0dRVPlkhcZCGh7myvaHWaACWjS9gB6FVcDyniCNWHXNu5+CpaP4uLu9dndsDRfkpOH/yH+gKn+gFD+Sk/1D0HGP8AZv1vSqgNf1j9bkuxno/ofyMn+ofqn9X9D+Rl/wBRIg42Nb/YOmunrXryg+ij+w37oXLKTYOga9rjBI4Ag2M8hGhvYjl3LrEY0Ft1hZBZmfY6BYkNbnuGnd+bYeglZkzdVRlCCjXQ8V9r3Ewvtvyn2b1VZVRN3jgQgi74Bbz7+GgWL1Gq3AprcOFv+V8kg3IjAo3uY4Fpt8e4q/jEV5n+I+6FeECya+L5xx8PcEVozCvhhW06n+bL4YUF6Vn9liH88VgNp9P+FuHs+ZjHK/vVpsWnH4KwjA8mFz527l71sqmG8UDbZhcaA2v2TxTqdT527msmeO7Yxa/du4c0GtbSDM4dU3ho6TdpzWLPSjqgcgBuO0HX9YW2EAzO7MfDQn3KxLB835rfEHX0hBTjzTnBH1R7ytZJmvvPrJW9xOO5H2QsF0CisbCWWmYe8+0EfFZldDmqHm17NaN1+XMjmVVRQ2kb4q9VRt6x97XJba4vyug176Ya6fux/wC6yMBZllcN12X3Abj3eKqMTfzf2Few5gEgI+qQdLcUFdRhuZxKs/Ji3dl8sg1MGHWcD/O5XqmjzOJ5rY2RBqfk5Pk9bZEGp+T0+T1tkQan5PW1aNF9RBZqDu7z8FiP3O7RuDp7Fl1A3ePwVvKbHcNf9kFMbAHG3Ie8q/GNVS0anW+g+KutCDDfDqfEql0Hcs0tTIgwOoVc8XaJ/ncsvIvpYgwOoTqFn5F8yIMYxdlo5X96pESzMqZEGII1dljuGhXsq+2QWRCBwCtTU4toFl5UyoLE0WYjwXzyULIsmVBiMp7OHiq3s7RNuPwWRlQtVgY2XuC+xM7QPj7lfyL6GqzKYqREWVEREBERAREQEREFEjbqjqwvqIKmtsqgiIPqIiAi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7764" name="AutoShape 4" descr="data:image/jpeg;base64,/9j/4AAQSkZJRgABAQAAAQABAAD/2wCEAAkGBhQSEBUUEhQUFRUVFBQYGBcVFxUXFBwUFRUXFxgWFBcYHSYeFxwjHBUXHy8gJCcpLCwsFx4xNTAqNSYrLCkBCQoKDgwOGQ8PGikcHB8pLCkpLCksKSksKSksKSksKSwpLCkpKSwpKSksKSksKSkpKSwsLCwpLCkpLCwqLCksLP/AABEIASwAqAMBIgACEQEDEQH/xAAcAAACAgMBAQAAAAAAAAAAAAAABwUGAQIEAwj/xABQEAACAQIDAwcFCgoHCAMAAAABAgMAEQQSIQUGMQcTIkFRYXEyUoGRoRQjQmKSorHBwtEVJENydIKTsrPSJTNTY3Oj4hY1RFRkg8PwF5TT/8QAGAEBAQEBAQAAAAAAAAAAAAAAAAIBAwT/xAAmEQEBAAIBBAEEAgMAAAAAAAAAAQIRMRIhQVEDEzJhgSLRQpGx/9oADAMBAAIRAxEAPwB40UUUBRRRQFFFcOI25CmhkW/Yt2PpC3tQd1FV9t9Ib2QSSH4gUn1Zr+yt13jkPk4Sc+Iy/vVvTWbTtFQw2viDwwj+mWIfXWfwjiv+UHpnT+WmmpiioY4/F9WFT9uP5K0bamMH/BqfDEL9a00Jyiq8238UOOBf9WaJvZxrxffCRfLweIUduUn6Ft7aaos9FVeLlCw5NmEinsIUn0KGzeypjB7eglNklUt5p6L/ACWsfZTVEhRRRWAooooCiiigKKKKAoorl2pNlhc9YU28ToPaaCpbybwFiVQkpcKqLxkYsFF+0FiABwN7niLe8my8PhYedxhErgXynWME/BjjPRP5za6E6DQRGwYudx8K9UfOyns97URJ86Yn9TuqJ5Rtql5sgOi/+/Rb1V2136Yn8unaHKo69HDQoijhmufUosB7ar2K5Qsa35cr+YqL7Qt6gJGrwY1fTIzaTm3rxbccTOf+49vprik2xMeMsh8Xb765TWjGg9o9qyG9pHuNfKbhw+sV6LtuccJpR4Ow+uuXCPcONfJvwNtO/hXnQS8W+GMXycTOP+4x+k1IYflKx6fls1vPSM+s2v7aq9YrNQMPD8rPODJjMMki9ZWzD9nJcH5QqR2rsSGbDCbA2sRmEYJMTgcVVW/q300AsLixHWFVTA5MdoEx4iAnycsyevLJb5h9JqbNd42LLydb7GVlw8rFsw97Zj0gQLmNidToCQTroR2UxK+fec9y7RYroEmEijuJEg9htX0ArXFxwNRnPLY2oooqGiiiigKKKKAqI3omy4c95A9AufqqXqtb8S2iUdt/qH1mqx5ZURuPF08TMfgxxRg95DzN/Ej9VL7eHF553bvPqvcewimNsFub2dNJf+snnYfmxtzQ+bCKVGLe7Hxrrjzay8OeQ14NXoxryJq2NSa82rcmtGoN8A3lixtlbXqryr0wLHp6WGU63HqA415msGKxWaxQYq0cmuJy7RjU8JUlj+Uhce2MVWK7tgYvmsXh5PMniJ8M4DewmsvDU/vxBkxiN58YHpRmU+wrTm3WxnO4KB+sxJfxAyn2g0r+VHCZSjebK6+h1DD9yrtyW4vPs9R5kki+gnOP36537Y3yt9FFFc2iiiigKKKKAqnb7zjOgPAWJ8ASx9gq40vOUSY5pAOIhkt4mPKPawq8OWV7YsczsWBeswIT+dLlze2Q0qJWub02+UdhHhUQaAZFHgoJH8OlDJXTDhlebGvMmtjWhq2MGtDW1amgxAzDNcC1uN9eI6rVis1isGKxWawaDFYc2BI6gfXas0WoGtykrnwpkHA8xJ6GIW/qeu3kYxN4J082RG+UmX/x1x7V992PE3W2BT1xxqfpWvDkWxHv06dsaH5Lkfbrl/jVeTZooorm0UUUUBRRRQFLre0Z8YE86XDJ6GxEQPsBpi0u8eubasY/6mP5iyyfYFXh5ZWeVSa0ajtI/db76VLnWmTyrvqg7C3sEY+1S0Y11w4ZWhrQ1s1ak1TE5s7YuFkwcZmd4psRNLDHKJHEaOoBjMsd7ZWN1Ld44cR2Y/c9YoRzeHkxU45hZY1xUgylsOHd+idQZLgdWmlVPIOweoVq0K+avyV+6ufTfatrriNzcGBHmklhZpkUx+6CSXOESX3KJGOWMmQ2zt4dYqJwW6SyCF5ecwyibGHEq0zWSGAxBEDObAsXy5zxzFuAqv8ANL5q/JX7qxzS+avyV+6s6L7NpLbOxlilSSFs2Hmw7MPflnCTIUWWLnFJDZWNwexqjqyNL20vxtYX8e2sVcmmA1is1itYbWwBzmx8OPiTx/PkX6LVC8jc1saR52Hf2NGfqqX3EfNsqP4uJlHrOb7VQHJb0dqKvxZ1+SD/AC1y9q9HjRRRXNoooooCiiigKX8Ou2E7ppD8nDyj6WpgVQNk67X8PdJ9SxL9qrx4rKguVyWzp4v9j7qXQa5txq/8rp99Txf6Vqv7vYdAGZyo4nUgdFbXOvULjXvFMs+jHbnnl090GMOx+Ca2GAk8w1dyIxfpLpcHUcVXMQfBdfDWsSzRqpJZbAgcbm7LmVQBqSRqANT1Vx+vk4/Vqlfg2TzDR+DJPM9tWqfbkC2BaxIY5cjhhl451IunEHpW014a1CbS31ULaFOl1l7WU9mhObrHG3Agmn1c6qZZ3w4fwXL5lH4Lk8z21zYPepllMjkuxGUIGCpY3NuBOhtYW9Oljd4n5yIXtFIy2tcFkdlJUW0ubdK3dW35c4ZZZYqgdmyeYa1Oz38w13TbQxkKknmZEQBjJdDdWuQfKBN9QOjrbS9anfz+4H7T/RT6uberK8I9sKw+C3qrxtqRrcdRFqk3374/i46/yn+iuGPHNP03CAh8vRBAtlvrcmrw+TK3VVLl5hmcn3+627sU/wC5HUNuR0duAf3+KHsmqa3AH9GS/pTfw4qht3dNvj9Jl+dG5+uunmup3UUUVyaKKKKAooooCl/sA/0u/wCbjP38MKYFL3dw/wBLyfmYz+LhqvHisV/lcHvqeL/Sn31EbIJEIsDYm5sHLdFg1ugDoVVhbrJUddTnK4vTjPx3/wDGaiNjRLzaM1tNBcDymdStjxBzKOHXbsFc/l+yOPyu3DwO3lEi+YdFnBzZlNxmHC4YA+blHA1S8dtBjISmSAC5Rna8irc25u2qDKGIUaWIt5YBuO0MeEDZsoWxXp3CltLXY6ZCCfEggUuNqurSMRqc8hLArlIv0QoU2tYdXb4VxxR8cecmL6ORAbG92/KOL6BiOryejwuL9ddce7sxkMbDI+TOqkMSwNh0SoI0JF72tre1jUlsLZ4iAdsrO4GTKy3QX8sPwV7gix4WbNpUqJ2sFDBix1UalmdC65h5UbCVSec00TU2sararl6cO7+03Vlw80bB7ApmVgbJqAy5ScpGYFuuyjqvUrjNuRwqDKZMxVGVRnzlQ51bOoytxBva6i1czY/3sjMrRrEDoqlDEeiBInEDMtiR5JzA2UitJ1VrRuEOU28iKVrnIC8dzdgxJB6wyKo8oXlF73aJ2xtd5UysMqCRFISRHQhs8li40NrDL1KFOteL4uH3O8SREzPLlBsCQqt0CpW+ZiDlNuJJPZUptDZ0UxJK83bpkoBmZJXVVZ1U6qGL3depQfhi+2H2fEkrMqAscy5LCRUOosqpcurhW1tmsxYeS1t2vc0jId0nJGeRU0QlSsucZwpVcpTVjfgDrla18pt7/gowKFJuS4Y9FlAOTUDMBcacfoqWGIuLcbo9rMjvlWUSFrE2e2dSw+GFL8MpPJjjoLWsJG8lcq95HbfjrYi9iKrC3qjJlbe6+bgD+jJO/Fv+5HUJsgW2+v6R9MN/rqf3FS2yb+dipT6sq/Zqv7OP9Pp+kL/AWvROa9Hg76KKK5tFFFFAUUUUBS73d/3u/euNH+Zh/upiUtdiyZdrj40mNX1hX/8AHV48VlcnK5F0VPZKPnJ/pqgbU2gY4IQNQ3OhhdgGXQFSAbG+bjxFhYimVysQ3gJ7GiP7y/WKVm1Ys8UIB1vKABxLHKQOoAdG176XGhqc/tiMp3iLxWPZ79vSGc25xkPwZGFs/Vqezs0rmP31Z49xWaMOJl6SBgChGrKCATfTja9q4dl7viaZ4SzqyhzcrYAq2WxFzfykbQ8LjrBrjuJmWLki2zIgRUCAIGHkK2Yk6l8wOY8BY6dEWrKbUnNlzO4OgRrvGewZG6JHYLWFu6prZewOdWQ51jVZHS9gWzK+uRm1jUWW2pb41rg9rbuOx0xKE8B5Z4fE5zIfh3GW3vj6a6NxNyxR/ux2VWfMrtdtL3vYESJrdJHXNYrbSMKNBah8V5WoC2ZtDmXpIsaSFGuHQqGXJ2yacRbaHYzHn1zKow9gwGY3UF5lWNgQVGoIJuwPEkaVjB7MeSN5ecWOMa5zzliwFy6AMAuV7sGUC5ZtLG1Yzca8/wAQASF1IspbOAc+YDTnSCLstiwQrxvWHxGhBIa1+oMpyayAIdM9lQkcDfN8AW81wJfCviFbLzTvYEOWGQqAUzMSt1IQqbiyr1i9dOy9ktOGIkEaqyKTrcFGLWiY20FxlYi6+SNL3N7NXm8q97BoyTcMlirEs1+JDEENxAJf4RNebPcHtDm4OW6nIOiSuht1dgry2lA0EuRyt9CpUhV16QIUggDMr6G4VmGXLWMLJ73bWwY5SRYlSoYMV6ib69vE61eH3RsnBr7qR5dkQfGklb1yyfdVV2Yb7eT9KA9UQH1VdNmw5NmYJOvmVY+LKG+3VH2C19uKf+sl9gcfVXec12vB6UUUVzaKKKKAooooClVHiMm1Ym/66Vf2iSJ9JFNWktvTiDFM0o4x43nP2cmb6q6YeWVdOUTCZ8NJbjzTEeMZzj6KRu1ZwUjRjZczEkAk8ANFzAHj4941v9GbfiDRA8Rf5rC1fPeP2A7TGEFAYmdTnJF7EWOgPEAH01F+1OXupvb+1Hw8WDdfN1B4MvNR3U+vj1eyprZ3NzMuIjuSUK+sqSGHnDIBfstxFqprbnYhhYyxMBwBkkNvC66VlNzcSPJljA+LJKNfALxrz6jz2Y65TOAwbTYLExpbM0841OgPOKelYG2gNeGxN0pYcQjlY8o4kMzPfm2U5eiBYlr21IsNe2Oj3MxIvaWMX42klFz32XWtv9kcX/bL+1m/lp+29u+qncGbttEizDN4jSA6Gx8Rx7a5MWPd2CU4e4Mds0Ita6gdH616j48ItdzMSL2ljF73s8gvftsutEe5eJXyZY1v5ryDgdOCU7ezWPO3ds9S2ysRYMS0koAbVrlowAxNrm5seGtd+Pggjw64bETGMkK7cczHMSScytYFxf0dlQY3NxViOdjsbkjnJLEk3uRk46ViTcrEt5UkTd7PITa9+tKdvZ/H2lN6FE2FWeCQvzTAMwzC4Frk8ACGytw4nS1V7ZgzI4S/SdrAm7XZVAubC5ua7TuXiQpXnIwvWOckC+kZbdVSnJ3u6x2jFE2UhH55styMsVj1gcXCj9auvx8rw1xLs3NrxBOajHCONV9Asv0LSs3Klz7UgbzsQ7fKV2+umHvbtDKJ5PMja3iFIHzjS63BX8fwn+Mf4b12w4rtT/ooorm0UUUUBRRRQFJXfhdJgf8AmZP3jTqpM78jSb9Jk/eNdPj5ZV83Px/urZkJJu3N823+JF0CfSVB9NLjlA2Q0conUaNZH7nUWUnxUW8UHbUxyQbasZsMx4+/J6LJIP4Z+VVy29slJVYMoZHFmH19x7+ogGs4pyRQxrjgT7fvrcbUkHwq795N2JMI2t2iJsknVrwV/Nf2Hq7BDQoXbKgLseCoC7adiqCa6axqNR2DbUvnVn8Ny9tdmH3Kxr8MNKB2yZI/ZIyn2V1pyb44/k4h+dNH9nNWawOmekP+HJfOo/DkvnVNHk0xnZh/2x//ADrxl5P8Yv5OM/mzR/aIp/A6J6RR21L51YO2JfOPt++vfE7rYtPKw8tu1AJB/llqii4vYkAi4IOhBHEEHUVsmP4OmOs7UlPwj6z99NLkv2OYMLJjJR05gBHfjzK+Sf1218FWqzuJyeNimWbEKVww1AOjS9gA4iPtbr4DjcMjbWNBtGlgq9nC40sO4VGVnEVJpSN/sdlwuW+ssijxCnO3tVR+tUJuEv45gz/fH+G9c2/m0ecxOQHSIZf1zq/2V/UNd24Y/GsH/jn+G9VO0D1ooorioUUUUBRRRQFJnfr8v+kv9NOY0m9+hrif0gn12NdMOWVTdk7VfDTxzpq0bA285eDIfzlJHppznebnxbBoJR0c0shKQKWUMFNgXkcKwJRBpexZTSNtVy5Od5hC/uWUgJK9424ZZmsChPY9hY9TC3wtKznlkW59pmJjHjRHzbmyzKhXDkH4EyOz81rwYsVOl8ptftxGyijiXDpGJFTIUNkWSIkNkLKOgQQCrWIGoIIOnB+EmbaMmHd0VFgiZIiq55TIH5xwxN7JkClVHWb17RbIkh0wbgLfSCTpQ37I9Q0N/inL15TXNTtwm1EkYot1lAu0MgyzDvyX6S/GQsp6jXLi8NiMxKz2BOitGpsOwHjavfCSwY7CxvJErK4zBJAr5WBKtla3aDZha4seugbsxj+rlxUQ7ExM2X0K7MB6qrG3Hhzzwmc77/Vs/wCIx48V/bRfs6xBhZ812lL8eiqADx01qU/2eb/m8X+1T6RHeuDF7PwavkmkxGIcAExl8ViTY8C0SXUXsfKAvW3O31/qIx+DGXe7+7f7ccs2aQxxgzSj8mhFl7OefVYR43bsU1YNm7GjgheTFmFrnnJGdVESkKqgLnvZVCqBck6X4mvCHHuqBMLhlhQcDNlRR3rBCWY+DGPxrmeK7B5XaaRdVZgAiHthiXoxn43Sf49c3d0bS2/iZATh1SNLac+knOOPOIDKYFtwzAub3KqLZq7jN5+ZicypzcqqSqEhkka4Uc24tmALLmBAZQbkddb7W2KsrrILiRZYnDM8lgsbqzgLmygFA4OnXc9Zqh7z7f8AdUwCG8MWYR/GZrZ5PA5VA+KoPWa2TdKi5HLEkkkkkkniSTck95Nz6auW4Q/GsH/jP/Ckql2q8cny/jmC/PlPqhkrtUw76KKK86hRRRQFFFFAUn9/E98xY/vVPrRTTgpT8oCe/wCKHaIm+YPuq8OWUtawy3FZoNd0mBudvyHywYthzg0jme1mvpkkY+S/Vm4P19LyrDtSYzye5YyQMoOIdTqsbcIVYeTJIOPWqXOhZaTpFWTdXfR8GoiKLJACbKoVJFubkqwFm8G+UK5XD03ZsQwhFCqAqqAAALAACwAHUAKyaidlb34XEAZJVVvMk97f0BjZv1SalmFuNS1o9ROzTlkxS/30cnolw6KPbA9SrGoaSZY8Y2YhRNh0yliFUvh5XuoZtM2SctbjZT2VjWMNtpJJJY86B45THlLrnOWNGLBL3tdmHD4N695G4k6AaknQADiSToB31B7X32wkR6JE8g6oQrEfnTeQvoJPdVE27vJPi9JCEivcRJfLpwMjHWQ+Nh2AUktEjvZvd7oBhgJ5k6O/Aya+SnWI9NTxbw8qtgUAVmu0x0nbFX7k5T8dwncJj/lMPrqgmmNyZx3xsHdBMf3R9qsy4IcNFFFcFCiiigKKKKApYcoEX41MPOgjPqzD6qZ9LjlDT8bHxsN9DtV4cspYbG2acRiYoFbKZXC5iL2FizG3WQqtYdZtTFw24WAeSaDm8UHg5vM7TkFhKGKumRitjkOhRbdlLTD4popVkjNnjdXU8RmU3Fx1jqI7CaaWz99MHiUkIkXB4qURhzK2UHmzZQk3kkZSygizDNfLcCqz2RWNvcm7RgthpDKB+TlyrJ+pItlY9zBfGqd2ggggkEEEMCOIYHUEdhpxTbKmkDWmiCESc2wxcjmMtkyMWyAz5LP0Xa3StwFUPlCbDti1MEiSNzbCYoQyXUgRgsNC+XMCATYBb0xyu9FisMK98NtaWKwjmkj7FSR19Sg6+quZzYG3f39XZ1+FOTHRxbPwayYBYhmsQ/NNPLMGQlCGRlJzGxLs2VVv3WrLLTJCzbeLHWuZsXbttKB8rLUViMe0/wDWSNLY/DdpLHwYm1OyXeNlVAwkZ2SJm5oOYxnMatldraDPmGa3RU9YNVverBw4jDTzSo0bQx5lkdMkgcreNdekwZiq5W45tOo1HV+G6LO1e+CwTzSLHEjSOxsqrxPbx0AHEk2A668mH0C/jbhV55MsZh1TEI0yQYmSyxvJlHvYUG0efok57kre5sh6hbpldRkduzOShFAbFyszf2cByoO4yEFm/VC+muLHbs4RsQuGSHmi/Oqk0eJlkcPEqsQ8bkpfpeQTmspJCgg1cpMIIwGm2gmQOjdJ4kBCvnKly+Yg6jjwNrEAWr28e/uDhLNgkjmxLDLzyooRewtLYNLaw6Kkg2FyBXHdquxazRFWKtbMrMptwzIxU27rimbyYR/jo+LhH9skQ+qleg4C5PeeJPWT3mmzyXR/jcx83Dxj5Tn+WumXCYZ1FFFcVCiiigKKKKApf8oyfjEJ7YpB6mB+umBVH5Sk6WGbvlHrCn6qrDllJjECzHxNS+D3JxssYkjwzlCLgs0UZZTwIV3DWPeBUTtNbO9hfU6dvd6eFOPacE2NbDYnCTpzAeGQITIvRD3lLFGs5y2TIw6NmHEmumWVjJCc2jsF4CPdGHaK5sC8Yyk9gcXRj3A1426qdW0dpQG8bMGBJVlKlk0Z1IkBFiM0brwIuvgaWu8+7iwqk8F/c81gBqcjMpZcpOuRgGsDwItwIrMcm2K/U7u5vvisEMsThorn3qQEoCTclCCGTXXQ2vra9QJb1VdsHyZlYRNjcQuGU5eiEzuM5AVXYkKrEkDKA2pteqy15ZHa/LPLbTCRhu0zOVv4CMH21UNv70YjGsDO91U3WNBkiU69ILclm1PSYk66Wq5ryXYZkDJisQwIuCFgsR2gZL1Xtv7iSYdGkjk55FBLApzcgUAksAGZXAAuRobX0NTLi3urFBW//ulBq8bkbtwcz7txamRM7LFEELqebDFpJFHlAc24AOnRJNyVteV0mRVtlbpTzgPBhmZTwkypHH6JHKqfQTXttPdbE4dc8sYCjiySRyBR2uEN1Hfa3fTcm3jjJ1EvR0PvbgAhymW9rDUHXRQBckDWqrLs9sHh58TPMJEnjksrKyvNPODzZZX1jIjKx82LgKpOlq5ddXqF3GvSA7xTe5K099xR7Fw6/wAU0pMGvviDjqB6qcnJTH0MU3bMi/JjU/aq8+ExfKKKK4qFFFFAUUUUBVO5S4/eIW82cfORvuq41V+UaO+CJ82SM+2311WPJSQ2wtpm8a32Pt7EYVicPKyXN2XRo2Pa0bXUnTjoe+ttvLaY94FW3C7uQwYHCzHDQ4yXFc3ZJZZEOeYBkSFFRkyqmZmZrWCE3PAdcrJO6XJByr4hblsPhGZuLBZEJIvbNZjfifWe2obb++E+MKiXm1RTmEcakJmsQGcsSzkZjbUAX4VedscmuFYXiDwN2xszx3/w5SdPAqaXO2NiS4WTJKBY3yOt8jgcbX1Vh1qdfEa1OPS27R7rcU0Nmb+YfGQLDjJEw8wZSXkjjeByvBhzqlEJOtmsQeBIpYmtoImd8qKzt5iKzt8lASKvLHaZTll2dhlwscK45VjjWxlM8RlYZGA98JsCCwbhplAAtVT3n3xgSKSDByNO8tw85HQRTEsTc2T/AFjsEJuOiC7G50FVD/ZfEjpHBYn/AOvL/JeuJwQxVgVYcVYFW+SwB9lRMYrbDH0cB6AKn93d+cVgkyRFHjuSElUsATqcjKystzqRci9zYXNQFT2625s2OYlSI4VNnlYXF9DlRbgu1iOsAX1PUby1ruyJXEcreOYWRcPGe1Y3dvRncgeo1Vdo7SmxD85iJHlfUAueAPEIosqDuUCmlDuFgoUPvPPuAdZ2LXPZlFo1+Sbd9UrHbKEmGnn5iLDthzEDzKlI2kZlSaArnZXMZdbSra50toRXOXHfDdVBbLW8q06uStfxSU+diZPYka/VSb2Knvw7r07OTKK2zkPnyTN/msB7FFVnwRa6KKK4tFFFFAUUUUBUFvvDmwE47EDfJYH6qna4duQ58NMvbFIPmmtnI+f94R01Paoqf3K5QFwqJBioy8UZPNyIA0kasbshU6ldTqpuBpYi1oLbgukZ7q23f3QxONDGBFyqbF3bImawOUGxLGxBNhpca12slndJgYbbMEqLba8YawzZ+bjPkKpIWXKwNwWF7i7nQVC764/CHDzRpihiZJDGYkQq/NujDpmReiFtmvc31IF76QO0uT/HQi5hEg/uHEh+QQrn0Kart/YSCDcEEcQQeB7jUzGe27Yn0vl142I9lr/XTpxE4g2fE2zF97Z4bGOMueaY++SOArMWABzMUchuK8SEtUlsPeXE4Mk4eUqGN2RgHiJ7Sh4HvFj31uWO+GQ1MFtWfmITPBNzjwhpMsRFnzZSpjuSt9COuxGg1Cx29aRyYOdsUkiLErBDIAG54qeb5g3JJLFOGhzEHgwFdbldxtrc3hQfOySn5vO29tVjbG3J8W4fEStIVvlFgsa345EXQHv1PfUTCq6nE3tsL9l7Uzt3tvYGTB4eL3Y2DeKIK6ZxFmcgZ2zOCkl2zMGBv0zfuWNbQxMzBUDMzGyqoLMT2Kq3J9FdMsdplNTG7d2fGb/hJ3/rjliYzteQDKFyAqFjIJUMDx1JHGm7075nFRpBErJAmXWRs00hQWUyG5sBxtckmxJ0tWYeTvGFc0gihHXz0tmA7Ssavl9JFRW1tgy4YjnApDXCvG2aMsvFbkAqw7CB18bG0yTbe7Owx02PYpp7bhw5dm4YdsSt8u7/AGqROyzaOVuxT9FfQ+woMmFgTzYYl9SAUzI7qKKK5NFFFFAUUUUBWsiXBHaCPXW1FB88baitEB5rMPUTVo3Ax4m2fNgkYCcGVghC3likW5VSSOslSwN1GU1Db1QZXxCebM/qzGqmOIOoINwQSCCOBBGoPeK72bidnNs3Az4TDStiXbEMGZyY0zM5484LG+oyrlIAXm9NNTGb4bn+6UMiLadVurEEM1hfmpR134AnVSR1XBp+D5RMfEABPnA4c8iSH5ejH0k1rtPf/GzoY3lVEYWYQxrGSDoRnuzAEaaEVHTW7VznBYN1EX9Fr0wMLyaxxQiXHztHfIObhAJDOQFjzFWLuSQMqLx0F+NUGY5tLACwUAaCwFrUwdkb/wAGIgSDaJdHRo2XEILjPEwaORrAlHBGpylDre17VWW/DI68NuDs+WMSRNiGRhowmtwJB0MehBBBBFwQRaoLb/J9zaNJhndwilmjkCliqglikiAAmwJylRft4CrjBj9nRRIsW0I41XnCbTQuzNI+dmcOrEvmJNwBbMRw0FW3o3+jMLYfBtJJnzB8RIAvQcnMsS2U3IYqGyqFXhc6iJarsopOmmvZ334eunFs/Yy7LhRY0R55brLPI/NpmVSxTMFZlTokKoXU6sbnVOMtxbqta3dVlwHKPtCJQqzhgBYc7GrvbqBfRm9JJq8pamGHtXYj4/DxHM0IYLIUdQTcxlkWQA9TlCy9YDDQkEU/fsw4aCLAwnMyOHkuQWXKrAc4RpzjlySOOlz5QvDY/fzHzAq+JdQeIiVIr+LIM/zqgFQDhWY4VtqW2dHeFx1swX1kCvpBFsLDqr583Zizy4ePz8TFfwDqT7BX0LWZkFFFFc2iiiigKKKKAooooE5yo7NaLFl7dCZQ1+rMNGHjwPppf2r6Q3g2DHjITFKOOqsOKt1MPupJ7x7iYnCMcyF4+qRAStu/rU+PtrtjluJqt1itzGaxlroxpWK2y1jKaDFFZy1jLWAorOU0ZKDWitxHVj3d3AxWLYFUKR9ckgKrb4o4t6PWKXsJXkq2SZsarkdDDqXJ6s7Aqg9pP6tOyondvd2PBQCKLxZj5TP1sfVw6gKlq4ZXdWKKKKkFFFFAUUUUBRRRQFFqKKDkm2VC/lRRt4op+kVwTbmYNuOGi9C2+i1TVFBWpOTnAH/hwPBpB9quduS7AH8kw8JH++rbRW7oqH/xXgP7N/2j/fXonJhgB+RJ8ZJPvq10U3RXY+T3AD/hk9Jc/S1dUO6GDXhhofSgP01MUU3RywbKhTyIo1/NRR9ArqoorAUUUUBRRRQFFFF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3794" name="Picture 2" descr="http://medias.eco-conscient.com/wp-content/uploads/2011/11/idc-vente-annuelle-2009-2011-580x2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66" y="1268760"/>
            <a:ext cx="8983334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9338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143000"/>
            <a:ext cx="8534400" cy="5181600"/>
          </a:xfrm>
        </p:spPr>
        <p:txBody>
          <a:bodyPr/>
          <a:lstStyle/>
          <a:p>
            <a:pPr algn="justLow" eaLnBrk="1" hangingPunct="1"/>
            <a:r>
              <a:rPr lang="fr-FR" smtClean="0"/>
              <a:t>Le </a:t>
            </a:r>
            <a:r>
              <a:rPr lang="fr-FR" smtClean="0">
                <a:hlinkClick r:id="rId3"/>
              </a:rPr>
              <a:t>File</a:t>
            </a:r>
            <a:r>
              <a:rPr lang="fr-FR" smtClean="0"/>
              <a:t> objet contient des attributs d'un fichier unique.</a:t>
            </a:r>
          </a:p>
          <a:p>
            <a:pPr algn="justLow" eaLnBrk="1" hangingPunct="1"/>
            <a:r>
              <a:rPr lang="fr-FR" smtClean="0"/>
              <a:t> Vous pouvez obtenir une instance d'un </a:t>
            </a:r>
            <a:r>
              <a:rPr lang="fr-FR" smtClean="0">
                <a:solidFill>
                  <a:schemeClr val="accent1"/>
                </a:solidFill>
                <a:hlinkClick r:id="rId3"/>
              </a:rPr>
              <a:t>fichier</a:t>
            </a:r>
            <a:r>
              <a:rPr lang="fr-FR" smtClean="0"/>
              <a:t> objet en appelant la méthode de </a:t>
            </a:r>
            <a:r>
              <a:rPr lang="fr-FR" b="1" smtClean="0"/>
              <a:t>fichier</a:t>
            </a:r>
            <a:r>
              <a:rPr lang="fr-FR" smtClean="0"/>
              <a:t> d'un </a:t>
            </a:r>
            <a:r>
              <a:rPr lang="fr-FR" smtClean="0">
                <a:solidFill>
                  <a:schemeClr val="accent1"/>
                </a:solidFill>
                <a:hlinkClick r:id="rId3"/>
              </a:rPr>
              <a:t>FileEntry</a:t>
            </a:r>
            <a:r>
              <a:rPr lang="fr-FR" smtClean="0"/>
              <a:t> objet.</a:t>
            </a:r>
          </a:p>
          <a:p>
            <a:pPr eaLnBrk="1" hangingPunct="1"/>
            <a:r>
              <a:rPr lang="fr-FR" smtClean="0"/>
              <a:t>Quelque propriétés de cette Objet :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smtClean="0"/>
              <a:t>name:</a:t>
            </a:r>
            <a:r>
              <a:rPr lang="fr-FR" smtClean="0"/>
              <a:t> Le </a:t>
            </a:r>
            <a:r>
              <a:rPr lang="fr-FR" b="1" smtClean="0"/>
              <a:t>nom</a:t>
            </a:r>
            <a:r>
              <a:rPr lang="fr-FR" smtClean="0"/>
              <a:t> du fichier.</a:t>
            </a: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r>
              <a:rPr lang="fr-FR" b="1" smtClean="0"/>
              <a:t>fullPath:</a:t>
            </a:r>
            <a:r>
              <a:rPr lang="fr-FR" smtClean="0"/>
              <a:t> Le chemin complet du fichier, y compris le nom du fichier .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smtClean="0"/>
              <a:t>Type:</a:t>
            </a:r>
            <a:r>
              <a:rPr lang="fr-FR" smtClean="0"/>
              <a:t> Le type MIME du fichier </a:t>
            </a:r>
            <a:r>
              <a:rPr lang="fr-FR" i="1" smtClean="0"/>
              <a:t>.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smtClean="0"/>
              <a:t>lastmodifieddate:</a:t>
            </a:r>
            <a:r>
              <a:rPr lang="fr-FR" smtClean="0"/>
              <a:t> La dernière fois que le fichier a été modifié </a:t>
            </a:r>
            <a:r>
              <a:rPr lang="fr-FR" i="1" smtClean="0"/>
              <a:t>(date).</a:t>
            </a: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fr-FR" b="1" smtClean="0"/>
              <a:t>Taille:</a:t>
            </a:r>
            <a:r>
              <a:rPr lang="fr-FR" smtClean="0"/>
              <a:t> La taille du fichier en octets </a:t>
            </a:r>
            <a:r>
              <a:rPr lang="fr-FR" i="1" smtClean="0"/>
              <a:t>(long).</a:t>
            </a: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</p:txBody>
      </p:sp>
      <p:sp>
        <p:nvSpPr>
          <p:cNvPr id="11267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849E9E2-68A1-46A3-8AD9-7C14BD69607B}" type="slidenum">
              <a:rPr lang="fr-FR" altLang="fr-FR" smtClean="0"/>
              <a:pPr/>
              <a:t>40</a:t>
            </a:fld>
            <a:endParaRPr lang="fr-FR" altLang="fr-FR" smtClean="0"/>
          </a:p>
        </p:txBody>
      </p:sp>
      <p:sp>
        <p:nvSpPr>
          <p:cNvPr id="11268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797676" y="220345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sp>
        <p:nvSpPr>
          <p:cNvPr id="5" name="Rectangle 3"/>
          <p:cNvSpPr/>
          <p:nvPr/>
        </p:nvSpPr>
        <p:spPr>
          <a:xfrm>
            <a:off x="-304800" y="7200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 rot="10800000">
            <a:off x="-152400" y="6132106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332656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 smtClean="0"/>
              <a:t>FileReader</a:t>
            </a:r>
            <a:r>
              <a:rPr lang="fr-FR" dirty="0" smtClean="0"/>
              <a:t>( )</a:t>
            </a:r>
            <a:endParaRPr lang="fr-F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676400"/>
            <a:ext cx="8534400" cy="5181600"/>
          </a:xfrm>
        </p:spPr>
        <p:txBody>
          <a:bodyPr/>
          <a:lstStyle/>
          <a:p>
            <a:pPr eaLnBrk="1" hangingPunct="1"/>
            <a:r>
              <a:rPr lang="fr-FR" smtClean="0">
                <a:hlinkClick r:id="rId3"/>
              </a:rPr>
              <a:t>FileReader</a:t>
            </a:r>
            <a:r>
              <a:rPr lang="fr-FR" smtClean="0"/>
              <a:t> est un objet qui permet de lire un fichier.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r>
              <a:rPr lang="fr-FR" b="1" smtClean="0"/>
              <a:t>Propriétés :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ReadyState: </a:t>
            </a:r>
            <a:r>
              <a:rPr lang="fr-FR" smtClean="0"/>
              <a:t>L’un des trois états, le lecteur peut être en VIDE, LE CHARGEMENT ou DONE.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Onload: </a:t>
            </a:r>
            <a:r>
              <a:rPr lang="fr-FR" smtClean="0"/>
              <a:t>Appelé lorsque la lecture a réussi </a:t>
            </a:r>
            <a:r>
              <a:rPr lang="fr-FR" i="1" smtClean="0"/>
              <a:t>(Fonction).</a:t>
            </a: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Onloadend: </a:t>
            </a:r>
            <a:r>
              <a:rPr lang="fr-FR" smtClean="0"/>
              <a:t>Appelé lorsque la demande est terminée (soit dans le succès ou l'échec) </a:t>
            </a:r>
            <a:r>
              <a:rPr lang="fr-FR" i="1" smtClean="0"/>
              <a:t>(Fonction)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Erreur</a:t>
            </a:r>
            <a:r>
              <a:rPr lang="fr-FR" i="1" smtClean="0"/>
              <a:t>:</a:t>
            </a:r>
            <a:r>
              <a:rPr lang="fr-FR" smtClean="0"/>
              <a:t> Une des erreurs d'objet contenant </a:t>
            </a:r>
            <a:r>
              <a:rPr lang="fr-FR" i="1" smtClean="0"/>
              <a:t>(. </a:t>
            </a:r>
            <a:r>
              <a:rPr lang="fr-FR" i="1" smtClean="0">
                <a:hlinkClick r:id="rId3"/>
              </a:rPr>
              <a:t>FileError</a:t>
            </a:r>
            <a:r>
              <a:rPr lang="fr-FR" i="1" smtClean="0"/>
              <a:t> )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Onerror: </a:t>
            </a:r>
            <a:r>
              <a:rPr lang="fr-FR" smtClean="0"/>
              <a:t>Appelé lorsque la lecture a échoué </a:t>
            </a:r>
            <a:r>
              <a:rPr lang="fr-FR" i="1" smtClean="0"/>
              <a:t>(Fonction).</a:t>
            </a: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b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</p:txBody>
      </p:sp>
      <p:sp>
        <p:nvSpPr>
          <p:cNvPr id="12292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941B51-45E8-41FE-B159-629FEE66A69B}" type="slidenum">
              <a:rPr lang="fr-FR" altLang="fr-FR" smtClean="0"/>
              <a:pPr/>
              <a:t>41</a:t>
            </a:fld>
            <a:endParaRPr lang="fr-FR" altLang="fr-FR" smtClean="0"/>
          </a:p>
        </p:txBody>
      </p:sp>
      <p:sp>
        <p:nvSpPr>
          <p:cNvPr id="12293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869113" y="277495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404664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 smtClean="0"/>
              <a:t>FileReader</a:t>
            </a:r>
            <a:r>
              <a:rPr lang="fr-FR" dirty="0" smtClean="0"/>
              <a:t>( )</a:t>
            </a:r>
            <a:endParaRPr lang="fr-F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676400"/>
            <a:ext cx="8534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r>
              <a:rPr lang="fr-FR" b="1" smtClean="0"/>
              <a:t>Méthodes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annuler: </a:t>
            </a:r>
            <a:r>
              <a:rPr lang="fr-FR" smtClean="0"/>
              <a:t>Annule la lecture du fichier.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readAsDataURL</a:t>
            </a:r>
            <a:r>
              <a:rPr lang="fr-FR" b="1" smtClean="0"/>
              <a:t>: </a:t>
            </a:r>
            <a:r>
              <a:rPr lang="fr-FR" smtClean="0"/>
              <a:t>le fichier et les données de retour comme une url de données.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b="1" i="1" smtClean="0"/>
              <a:t>readAsText</a:t>
            </a:r>
            <a:r>
              <a:rPr lang="fr-FR" b="1" smtClean="0"/>
              <a:t>:</a:t>
            </a:r>
            <a:r>
              <a:rPr lang="fr-FR" smtClean="0"/>
              <a:t> Lit le fichier texte</a:t>
            </a: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b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</p:txBody>
      </p:sp>
      <p:sp>
        <p:nvSpPr>
          <p:cNvPr id="13316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CBAB46-5DCC-4249-9C93-CB6BB7225909}" type="slidenum">
              <a:rPr lang="fr-FR" altLang="fr-FR" smtClean="0"/>
              <a:pPr/>
              <a:t>42</a:t>
            </a:fld>
            <a:endParaRPr lang="fr-FR" altLang="fr-FR" smtClean="0"/>
          </a:p>
        </p:txBody>
      </p:sp>
      <p:sp>
        <p:nvSpPr>
          <p:cNvPr id="13317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869113" y="277495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332656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FileError</a:t>
            </a:r>
            <a:r>
              <a:rPr lang="fr-FR" dirty="0" smtClean="0"/>
              <a:t>( )</a:t>
            </a:r>
            <a:endParaRPr lang="fr-F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1500188"/>
            <a:ext cx="8534400" cy="51816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fr-FR" smtClean="0"/>
              <a:t>A 'FileError' objet est défini en cas d'erreur dans l'une des méthodes de l'API de fichiers.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r>
              <a:rPr lang="fr-FR" b="1" smtClean="0"/>
              <a:t>Propriétés :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en-US" b="1" smtClean="0"/>
              <a:t>code:</a:t>
            </a:r>
            <a:r>
              <a:rPr lang="en-US" smtClean="0"/>
              <a:t> </a:t>
            </a:r>
            <a:r>
              <a:rPr lang="fr-FR" sz="2000" smtClean="0"/>
              <a:t>L'un des codes d'erreur prédéfinis listés ci-dessous.</a:t>
            </a:r>
            <a:endParaRPr lang="fr-FR" sz="2000" i="1" smtClean="0"/>
          </a:p>
          <a:p>
            <a:pPr lvl="1" eaLnBrk="1" hangingPunct="1">
              <a:buFont typeface="Arial" charset="0"/>
              <a:buChar char="•"/>
            </a:pPr>
            <a:endParaRPr lang="fr-FR" sz="2000" i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b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</p:txBody>
      </p:sp>
      <p:sp>
        <p:nvSpPr>
          <p:cNvPr id="27652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BF8D22C-4555-482E-A1D4-8D332D111D32}" type="slidenum">
              <a:rPr lang="fr-FR" altLang="fr-FR" smtClean="0"/>
              <a:pPr/>
              <a:t>43</a:t>
            </a:fld>
            <a:endParaRPr lang="fr-FR" altLang="fr-FR" smtClean="0"/>
          </a:p>
        </p:txBody>
      </p:sp>
      <p:sp>
        <p:nvSpPr>
          <p:cNvPr id="27653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869113" y="248920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4868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FileError</a:t>
            </a:r>
            <a:r>
              <a:rPr lang="fr-FR" dirty="0" smtClean="0"/>
              <a:t>( )</a:t>
            </a:r>
            <a:endParaRPr lang="fr-F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50" y="1357313"/>
            <a:ext cx="8534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eaLnBrk="1" hangingPunct="1"/>
            <a:r>
              <a:rPr lang="fr-FR" b="1" smtClean="0"/>
              <a:t>Constantes </a:t>
            </a: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 FileError</a:t>
            </a:r>
            <a:r>
              <a:rPr lang="fr-FR" smtClean="0"/>
              <a:t> .NOT_FOUND_ERR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.SECURITY_ERR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.NOT_READABLE_ERR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.ENCODING_ERR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.SYNTAX_ERR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.INVALID_MODIFICATION_ERR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smtClean="0">
                <a:hlinkClick r:id="rId3"/>
              </a:rPr>
              <a:t>FileError</a:t>
            </a:r>
            <a:r>
              <a:rPr lang="fr-FR" smtClean="0"/>
              <a:t> .PATH_EXISTS_ERR</a:t>
            </a:r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Wingdings 2" pitchFamily="18" charset="2"/>
              <a:buNone/>
            </a:pPr>
            <a:endParaRPr lang="fr-FR" smtClean="0"/>
          </a:p>
          <a:p>
            <a:pPr lvl="1" eaLnBrk="1" hangingPunct="1">
              <a:buFont typeface="Wingdings 2" pitchFamily="18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Wingdings 2" pitchFamily="18" charset="2"/>
              <a:buNone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endParaRPr lang="fr-FR" i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b="1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  <a:p>
            <a:pPr lvl="1" eaLnBrk="1" hangingPunct="1">
              <a:buFont typeface="Arial" charset="0"/>
              <a:buChar char="•"/>
            </a:pPr>
            <a:endParaRPr lang="fr-FR" smtClean="0"/>
          </a:p>
        </p:txBody>
      </p:sp>
      <p:sp>
        <p:nvSpPr>
          <p:cNvPr id="28676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E1269A-E5AC-42CE-B3E1-F112E745BBC1}" type="slidenum">
              <a:rPr lang="fr-FR" altLang="fr-FR" smtClean="0"/>
              <a:pPr/>
              <a:t>44</a:t>
            </a:fld>
            <a:endParaRPr lang="fr-FR" altLang="fr-FR" smtClean="0"/>
          </a:p>
        </p:txBody>
      </p:sp>
      <p:sp>
        <p:nvSpPr>
          <p:cNvPr id="28677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869113" y="277495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313" y="642938"/>
            <a:ext cx="8534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fr-FR" dirty="0" smtClean="0"/>
          </a:p>
          <a:p>
            <a:pPr lvl="1" algn="just" eaLnBrk="1" hangingPunct="1">
              <a:buFont typeface="Wingdings 2" pitchFamily="18" charset="2"/>
              <a:buNone/>
              <a:defRPr/>
            </a:pPr>
            <a:r>
              <a:rPr lang="fr-FR" sz="8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</a:p>
          <a:p>
            <a:pPr lvl="1" algn="just" eaLnBrk="1" hangingPunct="1">
              <a:buFont typeface="Wingdings 2" pitchFamily="18" charset="2"/>
              <a:buNone/>
              <a:defRPr/>
            </a:pPr>
            <a:r>
              <a:rPr lang="fr-FR" sz="8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fr-FR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fr-FR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fr-FR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i="1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i="1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b="1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fr-FR" dirty="0" smtClean="0"/>
          </a:p>
        </p:txBody>
      </p:sp>
      <p:sp>
        <p:nvSpPr>
          <p:cNvPr id="30723" name="Espace réservé du numéro de diapositiv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67FCFE-1415-43AF-B5B4-7D74A0F4F7A8}" type="slidenum">
              <a:rPr lang="fr-FR" altLang="fr-FR" smtClean="0"/>
              <a:pPr/>
              <a:t>45</a:t>
            </a:fld>
            <a:endParaRPr lang="fr-FR" altLang="fr-FR" smtClean="0"/>
          </a:p>
        </p:txBody>
      </p:sp>
      <p:sp>
        <p:nvSpPr>
          <p:cNvPr id="30724" name="Espace réservé du pied de page 3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6869113" y="2774950"/>
            <a:ext cx="3200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PhoneGap</a:t>
            </a:r>
          </a:p>
        </p:txBody>
      </p:sp>
      <p:pic>
        <p:nvPicPr>
          <p:cNvPr id="30725" name="Image 4" descr="http://www.raymondcamden.com/images/ScreenClip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28688"/>
            <a:ext cx="657225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/>
          <p:nvPr/>
        </p:nvSpPr>
        <p:spPr>
          <a:xfrm>
            <a:off x="-304800" y="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88640" y="1700808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 Atelier</a:t>
            </a:r>
          </a:p>
          <a:p>
            <a:pPr algn="ctr"/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46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02634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35496" y="137805"/>
            <a:ext cx="352839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Introduction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47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3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5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75" name="Connecteur droit 74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02" name="AutoShape 2" descr="data:image/jpeg;base64,/9j/4AAQSkZJRgABAQAAAQABAAD/2wCEAAkGBhIPDw8UEhQQEBQSEhUPEBUPFBAQFRUUGBAVFRcUEhIXHCYeGBojGRISHy8gIywpLCwsFR4xNTAqNScrLCkBCQoKDgwOGg8PGjUkHCQqKjAvLDAtLSksKSkqKik1LC0pLDUuLiwpKSwtLywpLCwsKSksLCosLCwtLCkvLCwpLP/AABEIAOEA4QMBIgACEQEDEQH/xAAbAAEBAAMBAQEAAAAAAAAAAAAABgQFBwMCAf/EAEcQAAIBAgIECgYGBwcFAAAAAAECAAMRBBIFBiExBxNBUVJhcYGRsSIycqHB0RRCYpKywhcjM1NzgqIWNJOz0uLwFSQlNWT/xAAaAQEAAgMBAAAAAAAAAAAAAAAAAgMBBAUG/8QALxEBAAIBAwIEBQQBBQAAAAAAAAECAwQRMRJRBRMhQTJhgbHwFXGR8dEiIzOhwf/aAAwDAQACEQMRAD8A7jERAREQEREBERAREQE/CZ+z8Zbgg7QdhgfFDErUXMjBhuupuNk9JNaFY4bE1MOfVY56V+zZ4jZ2rKWUYMvmV3nmPSf3YidyIiXskREBERAREQEREBERAREQEREBERAREQEREBERAREQETwxmNSihZyFA955gOUyS0nrVUqXFO9Jeceue08nd4zVz6rHg+LnsjNohsdbFVeKqKyrUpsLC4zEXvu6j5mff9saQUejUJsLgAWBttFyZHs1zcm5O8nf4xOLOuvF5tSNt/qr6/X0Vn9tE/dv4rPelrhRO8VF7QCPcZGREeI549/+jrl0bC6TpVfUdW6gbHwO2ZU5eJtcDrJWpWBbjF5qm3wbfNzF4nE+mSP4Si/dYaS0kmHQs3YoG9jzCavQmHq1ahxFUlbgimguBlPVzc3PvmDopRjq7PWYHJ6lLq7OUeZlYBNrHM6i3mT8McR3nvP+Eo9fV+xETeSIiICIiAiIgIiICIiAiIgIiICIiAnhjcWtFGdtgUd55gOue8jtbtIZ6gpjcm1utiPgPMzW1Wfycc29/b92LTtDV6S0k+Ics276qjco5h85iRE8ta02nqnlrrnQWjKS4emcqsXUMxIBJJF7beTktJvWXBJSr2SwDKHsNwJJFh4X755YHTtaiuVGGXkDANbsmHXxDVGLOSzHeTN7PqMV8NaVr6wnMxMbPOIic9AnrRwr1L5Ed7b8qk28J5S+1fyfRqWS3q+lbpfWv13vNvSaeM95rM7JVjdCUqrU2BUlWU7DuIMt9BacGIWzWFRR6Q5COkv/ADZJ7WzJ9I9G18oz26Vzv67Wmqw2Jak6upsym4+R6pZizW0uWa77xv6/ndmJ6ZdMiY2j8atamjr9YbRzHlHjMmekraLRvC4iImQiIgIiICIiAiIgIiICIk3rXpdktSQlSRmcjYbbgAeuxlObNXDSb2Ymdm8fH0lNjUpg8xZQfC89wwO7b2TmFpttXtLtRqKpP6tyFIO4E7Aw5pzcXifVfa1doQi66kxjtUWd3cVASzFvSUjeecGb3SWI4ujVYbCqMR222e+0kqOtmIXeUf2lt5Wl+syYImKZYZtMe5W1TxC7gj+y1vO0wquh66b6VTuGbyvN1S11P1qYPssR7iJmUdcKJ9YVE7QD5GaHk6S/w32/f+kdqo5lI3gjtBE/JerpvDVNhdD1OLfiE/TovC1dyUm60sPesfp8W/47xP59To7SgYlrW1SoHdnTsa/neYVXUro1fvL8QZVbw/PX23+rHRKXnrRxTpfIzpfflYrfwm2raoVxuNN+wkeYmHV0FiE30n/ls3lKJwZqevTKO0wwCYn1UpMvrBl9oEec+ZQwptTMXtqUzzcYvkfyyqkLqs1sUnWGH9JPwl1PR+HXm2Hafadl1OCIidBMiIgIiICIiAiIgIiICQOsdbNiqvUQngo+N5fTmuMq56tRuk7N4sZyfFLbUrX5/ZXfh4z1wtPNUpqOV1HiwnlNjq9SzYqj1Et4KT52nFx16rxXvMK4U+tNXLhX+0yr/VfyBkPKzXSr6FFedi3gtvzSTm74jbfNt2iEr8kRE5yBA2dXZsiIGTR0nWT1alQfzEjwMzaWtOIX6yt7SjzFpqYltc2SvFp/lneVHR10cetTU+ySvneZtLXKkfWSovZlb4yPibNdfnr77s9crynrFhn+uB1OCPMWn19FwtbkoP7OS/u2yBiXfqNp+OsT+fVLr7r/AA2gaNKoHRSpF7ekxG0W3GbGSupmYtVJLEKqgAkkXJJ3fyzd6V0ymGUZrsx9VRvPX1CdTBlx+T5m3TCcTG27PiSQ10e/7Nbe0b+Npv8ARel0xC3W4I9ZTvHzHXJ4tXiyz01n1ItEs6IibKRERAREQEREBERA8MdWyUqjdFGbwUzmwl5rNVy4Wr9qyeLC/uvIOcHxS2+Ste0fdVfkm+1OpXrs3RQ+JIHwM0MqtS6Xo1m52VfAE/mmroq9WeqNeWJrjWvWReil/Fj8hNBNlrHVzYqr1EL4KPjea2V6m3VmtPzLckRE10SIiAiIgIiICIiBYam0rUXbpVPcFA8yZPacxJqYmqTyMUHYuz5+MrNXkyYSmT0TUPeSfKQrvmJPOS3ibzqar/Rp8dPr+fystxEPybPVyuUxVO31iUPWCPmAe6aybbValmxSfZVm/pt+aaWn382u3eEI5XURE9a2CIiAiIgIiICIiBPa51rUqa9J79wU/EiSEpddb5qHNZ/G6/C0mp5nXzvnn6fZTfklvqpRy4VT0mZvfb8siJe4f9TghyZKObvyX8zLfDY2va0+0FOUPi6uepUbpOzeLGeUCJzZned0CIiYCIiAiIgIiICInvgaWerSXpOo7swv7pmI3nYW2OPE4Jh0aOQduXL5mQUttbKuXDEdJ1X35vyyJnS8Sn/cise0J35JR6l0b1KrcyhfFifyiTksNTKVqNRuk9u4KPiTKtBXqzx8t2KcqCIiemXkREBERAREQEREDD0roxcRTKHYd6nmPPI7EauYhDbIXHIUII+cvYmnqNHjzzvPpKM1iUlofVVywasAqjbkuCSeu2wCbjWarlwtT7Vk8WHwvNrJ3XOtalTXpPfwU/MSu+Gmm09unsxMbQkYiJ5tSREQEREBERAREQE2mrVLNiqf2cz+Cn4kTVyh1Mo3q1G6KW+83+2bOlr1Zqx8/slXlka6VdlFetm8AAPMyWm81wq3xAHRQDvJJ+U0cnrbdWexbkl7q3Sy4Wl1gv4sT5WkFOlYOjkp016KKvgoE2vC673tbtH3/pKnL2iIneWkREBERAREQEREBERASR10q/raS8yFvFrflldNDrRodqwV0F2QEEcpXfs6wfOaeupa+GYqjbhGxPqpTK7GBX2gR5z5nmFBERMBERAREQEREBK3UulanVbpOF8F/wBxklLrVellwtP7RZ/Fjb3ATo+HV3zb9olOnLTa4YIiqtQeqwCnqYfMeUnp02tRV1KsAwOwg7QZp31QoE3HGL1BtnvBM2tV4fe95vj90rU3n0S2icCa1ZFA2XBY8yg7b+XfOiTGwWjqdBbU1C8/KT2nlmTN3R6byKzE8ylWuxERNxIiIgIiICIiAiIgIiICIiB8sgO8A9u2Q+tAUYkhQqhVUHKANpueTtEupzzTVXPiax+2R930fhOX4nMRjiPmhfhhQBEytF0s9eivPUW/YDc+4Tg1jqmIUtlV1QrD1TTbvKn3iYdXQGIXfTY+zZvKX4n47WBJ5Ns79vDcU8TMLuiHMmUgkHYRsIPPPyfrvmJPSJbxN/jPyefUkTP0Ho8V64Rr5crMbGx2DZt7SJvaupaH1ajj2gG+U2cWky5a9VISisyk50jR9Di6NJd2VFU9ttvvvNXo3VVKTBmY1CNq3GVQee225m8nX0Glth3tfmVla7ERE6aZERAREQEREBERAREQEREBERAREQPl3sCTuAuZzJ3zEk8pLHvN50rFUsyOo+srKO8ETmhUjYdhGw9onE8Vmd69vX/xXcm21WpZsUn2VZvdb801MpdS8Oc1V+QAIO0m58h4zQ0lerNWPn9kK8quYWma2TD1j9hgO0iw95mbNNrbVy4YjpOq+/N+Wek1FunFaflK6eERERPItdRal0r1KrcyBfFr/lldJ7UyjajUbpVLdyqPiTKGen0NenBVfXgiIm6kREQEREBERAREQEREBERARPitWVFZmIVVGZixAAA3kk7pLYrhNwSMVHHVLfWpoMvcWIvArIkb+lTCdDE/cp/65sdBa74fG1eKprWDZC/6xVUWBAO0MekIFDE+alQKCSQABckkAADeSZGaV4UcPSYrRR8RbZmBFNO4kEnttaBazSaX1YSuxdTxbnfsurdZHIeuafRPCfh6rBaqvhySAGYh0v1sLFe0i0sUcEAixBFwRtBHODK8mKmWvTeN4YmN0rQ1La/p1FA+wCSfHd75TYTCLSQIgsB/y5PKZo9Oa84fBVuKqLWLZQ/oKpFje20sOaa/9KeE6GJ+4n+uV4dNjw/BBFYhZTV6x4E1sOwXaykOBz23jwJnloTW3DYw2pP6drlHGR7c4B3915uZbkpGSs1n3J9XL4AubDaTsAHL1TY6Y1o0ca1RXp4kOjsjmkqAEqxBPrbdo32nngddNG0DmWniS3IzqjEdnp2E4X6Zk6tt427q+iVtobA8RQROXe3tHafl3TNmu0Lp+hjELUWzWsGUjKyk8jKd3lNgTO9SsUrFY4ha/YkbpfhNw9FytJWxBGwshCp3Mb5u4W65i4HhXpMwFai9IHeyMKoHaLA27LyQvInjhMWlVFemwdGF1ZTcETVaw620cAaYqiqeMDFeLVW9Ui97sOkIG7iYY0mn0bj7Nk4rj7WGbLkz2te17dcmf0qYPoYn7if64FlEkKXChg2IBFdBzsgIHblYn3SoweNp1kV6bLURtzKbgwPeIiAiIgIiIHM+EPS9TEYpMHSvYFFZRsz1XtYE8wDDvJ5hN1o3gxwyU147PVqb2IdkW/MoFtnbtk3rFW+iacFWoDl4ynW2dAoEJHYQ3hOp0qquoZSGVhdSpBBHODywJk8G2B/d1P8AFqfOR/BiP/IN/BqfjpzrM5NwY/8AsG/g1PxpA3vCnphqdKlQUkcbd6luVFsAvYSf6Z7arcHtBaKPiU42q4zFXJyoDuXKN5tvJ5ZpuFn+8Yf+C3450yl6q9g8oEHrnqDRWg9bDLxbUxndFJKso2sQDuIG3Zs2T34LdLtUoVaLG/ElTTv0Gv6PYCp8ZVac/uuJ/gVf8tpA8En7XFfw6f4ngWOltTsLi6vGVVZnyhbh3UWF7bAeszC/Rvgf3dT/ABavzlREDket2qbaNelWoO+QtZCT6dOoBcDMN4IBseogzo2q2mDjMJSqm2YgrUA3Z1JU9l7X75NcKWlUFBKAINRnWoRvKqoO081ybDqvNnwb4Rqej6ZbZxjvVHsk2HiFv3wPTE8H+CqO7sjlnZna1SoNrEk7L7Npnk3BtgbH0Kg6+NqfOS+lNbdJpiK6oHyLVdUth83ohyBty7dgG2YGJ150kos7tTzbATRVD/KSsD60MjYDTC0kbMBWGHY7syPbY1uUXB7VlXwm6aajh0pIbGuSGI38WoGYd5ZR2Xk/wcaG+k4l8RUcMaTZspN3ao1znfq2tt5T2TZcLODYrhao9VS9NuotlK3+4YHlqNqNSq0Vr4heMz7aVM3ChQbBmA33tsG63bs3WnODzDVqTcSi0KgHoFLhSeQOu63WNs++D3TdOtg6dIECpQUI68tgTlYc4It33m+0npOnhqT1KrBVUX6yeRVHKTzQOc8Gel3pYpsM18tQMQp+rVTabc1wGv2CZHC3+0wnsVfxU5rdQlbEaU4227ja9Tqzhhbxqe4zZcLf7TCexV/FTgWmh8OtTAYdG2q+GRGts2GiAdvYZrP0b4H93U/xavzm41e/ueE/gUv8tZsIEhjeDHCOhFPjKTW9Fs7OL8mZW3jstJXVLSFXR2kDh6h9F6nE1Vvdc52I6k9q9obqE6u7AAkkADaSdgHbORYjFDHaaVqW0NiKeU7dq08t27LUyYHX4iICIiAiIgaHWvVRMfTAJyVEvxb2va+9WHKpt3ecCNA6Wwfo0uPy3Nvo750POQt9neBOuRAltRDjOLr/AEzjs2deL4618uXbbvk9wfaCxFDGs9WjUprxTrmcWFy6ED3GdKiBzzhK0LiMRWoGjSqVQKTKSgvY572M6DTHojsHlPqIGHpimWw2IVQSWo1FUDeSUIAHfIzgz0NXw9TEmtSqUgyIFzi1yGa9vES/iBA65nSX0s/RfpPFcWn7K2XN6V+/dNE3/WiCP+9282z3idbiBy/QfBzXrVc+MJRb5mBYPUqG+5iCbA897+c6dTphQAoCgAAAbAABYADmn1EBMbH6Pp4im1OoodWFiD5jmI55kxA5nqXoLFYTSO2lVFI8ZSZyLKyi5Vu8qtu2dD0jo9MRSelUGZHFmG7sIPIQbG/VMmIHJdK8HmLwzlqF6yi5VqZCVAOtbg39nf1bp4UdT9I4txxoqjbbPinOzsBJbwE7DEDT6s6tU8BRyr6TtY1XOwseocii5sJNcJmh6+IfDGjSqVcq1A2QXtcpa/gZexA09ClUTRqqoZaq4QKoHrCoKFgB15pzwNpr/wC3wE63EDkVTROl8V6FQYllO8VWCJ/NtAPvlpqdqUuBBdyKlZhlJF8qLyql99+U/wDDUx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2" name="AutoShape 16" descr="data:image/jpeg;base64,/9j/4AAQSkZJRgABAQAAAQABAAD/2wCEAAkGBhQSERQUEhMVFRQVFxUXFxUUFxUUFBUUFBQVFBQVFRQXHCYeFxojGRQUHy8gIycpLCwsFR4xNTAqNSYrLCkBCQoKDgwOGg8PGiwkHSQpLCwsLCwsLCkqKSksKSwsKSksKSksKSksKSwsLCwsLCwsLCwpLCksLCksLCwsKSwsLP/AABEIAPMAzwMBIgACEQEDEQH/xAAcAAABBQEBAQAAAAAAAAAAAAAFAgMEBgcAAQj/xABBEAABAwIDBQYDBgQEBgMAAAABAAIDBBEFITEGEkFRYQcTInGBkTJCoRRSYrHB8CND0eEVFjPxFyRygqLCU2OS/8QAGQEAAgMBAAAAAAAAAAAAAAAAAQIAAwQF/8QAJREAAgICAgICAwADAAAAAAAAAAECEQMSITETQQRRIjJhQnGh/9oADAMBAAIRAxEAPwApWbThjjvOsuptrGuz7wAdXALKZpSSbknPibptbdUYd2bI/bOFozmb73USXtBpx/Mv5AlZNZeoaE8jNIrO0OAjLfPogNRty6/gBt1VUuuumoGzZdabtHLRnGSfOyff2qP4Rf8AkqECvQUNUybMu7u1KXhG33Ki1HaPO/LcaOuaqRKdggc/JoueQ1Q1SDtJhGTaecuvv26DRTYNvqlgsC31CH/5Zqja1PK6/FrS5v8A+hkok2GysvvxvbbXeaR+alxYakWH/iRV82+y9HaRV3yc3PoqsxpOQBPkCfyU6nweR1iY323g2xY8a5i+WnNBqKItmFqjtAqnggub1sEObtLOHb3eH9FHqxJcNeHDkC0tA9LaKJunl59D1RVElZZou0KpaLXb7J9vaZU8mqory6NIFsurO1Ofixp9U1V9pErx8IB81TiV10KRLZaKTb2Zpu7xBH6XtXDR4oz6LOF10aRLZrEHa5D8zXD0upsfanTHVxHmFjV110uiDuzXKvtHgGbXXT+F7exS6ut55LHAlw6j98EdETdnPabn98V24VrsXZdENblTo+z6BvyKbomkjFTGeSdioXu0aT5LX5di4ifhCIYds1HHo1BzQVjbMbj2dndpG72UlmxtSf5ZW90+HstoE+KNvIJPIP4jAzsNUDVqbh2Pnc7d3Df6W530st3qKMHgk02GtbmQLcjx9FHk4IsRmWD9lW/nI+/Runq7j6LRMF2IgpwN0C4/CB/f3KPsdbKwHIAfmmquYNbfT81mnkbNMYKPRHrapkQydY8Mza6h07nyttUxxvB0BaHC3A3KF1GNxGSzxZ2VnDPhpyCYqdpo4hu94ADkRIHAf9rm3AKz7pGhQdFipcMgYMoWtB+622nIoq2wGSzmTG5WOa9lRTuYbhhklEbXHiMhqNE4e0YxOtN3DxbN8Ul8+e5nl1GfRFTYHjZc8Vw6CdvdzsDmmx4jMdRmFU8Z7KYps4pN0DRlgGD21PUqbTbXRzWAuGvF2yCzmOtrZ3AjkbLqmolYN+KS7egJAI5DgebTkgszj0B4r4ZnmL9l8sTrAG3le/kRkmoOzy+RdY8lr2FbQxVLdx4G+dWfeHNvPy1TUmFM+KPTS3XryWyHyEzLPBRlbuzB3B/0TUnZlIPnWttgSZacWV25V4zE63YeWPiChgwGW9t1bRVUYJQuow1vJMpCuBmJ2Vnt8N0y/Z6casK1qloxZOyYcOSlomrMXfhsg1YfZNsYQcwtXr8OFtFXpsFBOiNoVpo2vcCbkaosuLxt1cPdDqnayBusjfdZ6NDaJziEprwqRjHaBA34HAnogUHalY+Jpsm1F2RsMLsk6XLKh2usAyY4pMHahJM9rI4jdxtc6AcSelkuo26NMnf7pHe2OufTgq5s/isk5dI4WYLbv4iRr5Iu6o3OrzpxtfjbmqMk64LoRsMQygC5y6akoNtDjTGDxmw5AEu+iFYntA2Bp8V3cfmI8zoPJAsHhlq5g8ucGXGWQB6WCzuV8GmOP2w1hmBd8d/daWEfMP4ljzIUTEtkzYtF93kbnPz1V+o6cMbYJUkYKbx2gLK0zGKnA3tux7S6N1vCNWkfC9v4hnfg4Xuq3iuz0kbrWJafE1wGThz/ALLeqnDmkEkcUKqcKY4WIBF7+vNRJxLLjMxakr5IARGLtI8bX33X87gceR1CtGzuObrD3Zc+Pd8VKTeaPrG/+Za/mrRW7LxkaDPyVWxLYofFH4XDMEEixHK2iEqZYsb9HmMAAMnglfuuuYpQPgcNY5AbbrgdWlWLDtu2yBsu8Q9oDaiIgh1gReRo/CQD5E8lVafFHwF0dW3fjksHvA8R5Pc0ZFzdd7Ui97oVjtAYT3sbt7ctvuHzRuBEco42IO6UkaboScXHlmw0+MNO8QbgZuAzLQdJG/h5p2pxNjTuucLnMcLg6ELPthsa70NAPja0ub1sd2aM8wbBwVj2jwtlTTht91pN2SfNC48D+E5jor8c3F1IzZMaauIvEcbjZnvt90IG08bzZrh7oDP2bTf/ADE+6C1exU8Z8Jv5LoIwNs1Cjqm2vce6lGpCyqj2cqzo8j1Km/5exAaPPuUaBsXmulFkFfUNuq7JhmIjiSPNCamiqw67w5RE2JMWHVcrs3O14koxTdnUr83SFaa3BgD8IRClw+yTdLoZY/szKDsrHzPJUz/htC0aErTm0ISX0LeSXyDeNGYw9n0QN7KyYXs8xnyjS2nPIqz/AGMcl4+EBLKfA0YpMDzSCMWAADdAMgqzX4s4ktYTY6lvxPPEA8G9VI2hxMC93WYL3d+9fJUafaQE2bk0n/uI/QdFg5m7N8Ukiwy075iyMBobxY23qXuz+qv+A4Y2JgAA0VW2OjyBLd0G1uJ9SrqyW2iMUNJuqJpkXhqFCkmUSattxVliKFhGWdRJXhDjiR0TT6q6XYujjokyPBumXwA8EyJrpbJ7oFlUCcXwNsjTlmqcaAxeFwu1u8N22sT8pI/K3iA5rSxmoWIYW1/nwSShfKLFPjWRjlPVuoKqzTcMfvMP343jj6BbDguIMniJbYsfnY5/F8TSPNZ9t7s+REHtHw+4B4X4jopXZnX3/hk2Dmmx5EjK3rZO3a29+zG46tx9do0jC4Qbx3JA+G+vkU9NgoQ/C63eLXGweDuvH4hkfO+qtj2BaMUnVGXLHkrseDgHRT2YWp/dKSyNW7FNAaTC8kLqsBucwFbzEo7oM1FJkaPTHmlRtXsjSkhKMSWhcQE2xOhAIy9CcdrNyI52vqeQ4oy8LMu1rGjGzcBsXBV5G6pex8auRnO1m0RnlIblGw2A59VFwhnjB+bLXRvn/RCogdeN/rrf0RXCB4hy4Dn1KjSjGi2L2lZq2zr/AAt18+atAlsAqtggs0fVG5Z8lQmanEdqauw1zQmaZOPkvmozxdK2WRVHhmXrZE2WL17Upch8O5GxTveKIHJW+jYKJ0cqkRy3UCPNPsiKZNlbRHxuhEsTmniCso2ekMFQW6brrem8Ln2Wxube4KzTanC+5qg+3hkIv5/v8lL/AOiSVr/Qdq8XMNQ5w+G7DIPwu1cOoOfqtRw6pEkTXA34eoWKOqBK8tOpLmX0zA0PmtC7N8V34DG43c36EZe1lbjdMyZVwWwp+NMEhORFaDKSLJl4zToKbegQXK1MFqckkUOae2qKISmlPteEIFa3mnWV7ealAsJl6wXtdqt+rIGjbN9dSts+2hYBtzJvVcl/lc8+5yVcu0XQ6ZW2D05+XJF8BF5mj/fJCS258s0X2b/1W9SpPosx/sapQCwUmWReQR2aky9dFlo3NiGk2uUyZeI09M/LouxDGGsYA1tz1GXvxVQxKvmJ8I524EhHgib7os0laAdU7DVA3WbPq5nmzmv9jl6o5hhlaNCOGuqEuB4SsugF15bRMQSGwThd4h5fqk2HJTX2UyKa6rWK4t3fXohlLt2A6zm5cbWuni7EmqRoDbFCdoMHbNGWkcMjxBUeh2nY7NufUfqEbbK2QAtOvunceCi6ZlWLUrmklhO+34v+plr/AJD3Vq2HqgKpzm/BIwOPIO0cPfP1VO2lxIx11UBoHDyyABPt+ismw+b3O+Uxh3q7l7JoxaaKZyTTNHfiQ5pyGvbzVLr6pwNmr2gryD4rrdqc7cv7asc01LUjmgEdXfQrpJL6FDUOwRlxPqENrMQvo66FQ4c++ZJ80ZpsJvqEaSF5YDkxGQHJpI5pynxpw+UlWF2DZJDcGaOCjaJTB8GLudwssu23F6p+Vrm59NFtMOGgcFj+20BOIStaM95oA6qjI0qZqwRbdFcFNYdTr6IrsdBv1DQnavCnsZmLWbfXUaZc80Z7PsMIc6Rw4WVPkUomzxayL1JkEPqpQdTbmiD7lC6zDHO5WVMr9Fy/oJr8cjjyF3uHnb6a+irlXtg65tD7MP65qyOw3uzdrh6pPdk/y235g2Sql3yPTfXBWjtBIczYWNvE0bt7X1GmuqlQY4fDfK+vEX6FEaukLhkxo+qDz0Py2GZzsLacSOaSSTfCosiqVN2Wqnrg7dAU3EvAGu4j8kH2ept54vw/RWLHaLeitxzHuoo2mBumimVuIMfcvIA6/wBtUI+wU8jv9RzR5KXiWEDK29YcBw5lNQbJxv6E5XvmjBKPbok02uEmFcIwZrD4JAb8Dk4q54QSHN5cVT8O2RlsdyYWAya8b2n3HDMK44KHWAf8TdcuPVWJtP7M8kqMy27pd2tnd95/5tV+7KKEOpC4tzNmg8wAqV2hj/mZBx3z+QWpdllIWYbFvfMXuHkTb9FqXow5OEyZPhTT8qjf4M3krHLGmdxXbMzUDYMLbyS34UOSLRRp3u1NmSgUKLopMMFk84L0FCwiu5CQYk81y57UAjHdqjbY4QyOd09rks3vUWF1ezkgG1MQs1xF25tcOjlTnVwNPxHWVGUVNeamwAzGQH9leMDw4RQtGhcL/RBmbNilLJYiZN54O7awDSd231Kt04zsOGSzY1VnTytNrXoQxq8dY6hevdwUeSSyYrSsjVFOSdFEfS24qaajS6ZkkSujTFMHy0x4lD5o/ELDNFZZc03CN4+Ft+qXvhBqiRhMW4Rb1Vjmi34zlmglMw20R/D3cD7K6K9FGR+0VuagB1GaZbh4GrfUIzX2a+xyubBdHIEmq6YU+LGqCIN04+6LMaDnpkokevTlbipMWVkyVdFU1fJlW20e/WyD8enE5Bbbs7D3dJAw5FsbbjrbNZzFhG9i73vF2NIfnobCwHutBhrrhaYK+TnZnzQQlcExvKLPWqKMQVtGew1E7qpDSgsNeFNjqwhQbH5DZN94mamdDZcSA1KlEsNCXql96FXP8ZYDmU8zGARkjqCwlNUWKEbQYk1kLnuF2tsXAa7pIBP1TdXiDiMggNfVOex7HcWuy5mykofixoTqSYTxMDwNYbNbunzvY39bp6bNypGB7QyB7aeVm8MgHHJzRyvo4K7TarDyjq7JpURpJLXzzKil10uqOaYY6/oqmWQPCxR6iWwXlXUluWuqET7773JHRLTZoUh2WY31HkiVJiMbWC8jG5XNzmPNADSOF73PrmoFRS3IJGnLU5/VMo10NafZcYcYZIf4czHnk05ohT1hHHqScgB1KpWGljDm0DO4NrG6mYlJ3w3G6ZFxubEeXHyQ2bYrSLTjFeyWB26QSLFpB4hCsOrSddUzSUojjDBw069Uhk9jYjO6k4u7JBJKkWSGe4U+I5BBqSTJTqSW/wC+SaLM+RAnG5C2UEHdJBvbldKpMR4d4UWrqRr3XI8v6KIMPaDoF1MdKKRxctubYmWqJGUiEVNaWn/UurI2ibbRRJsNaeATplTQMosVeT8QsjkGJOt8TShpwZvJP0uGN5IuiJMcmxq/zhC6p+9o4ldFhIvzROmpxyU6JywDd4OQv5qQ2aY6EBFpYQktjCNkoi08T3fE8qS7DQM04w5qS5+SUKRAZg7C/fDbOFtAptS+zkuhfd1uOvsmK/VYs6ro6PxnfYxUhQ96xspYfcEFRn5lZZG2JGrod4A8roFWtqGkuhc1waP9N4uCOh1CskrvDzURo90q7HsAU+0pIIkp3NPHdN/oc0s43AeDmnkckXmw1r8yLO5jK/motThxyDmNeOeV01o1QUGR4ZInuJDxbkf6qbQyQsFu8F1AOAxHMxEX+6SFOp8JpxpAXn8RP1zQS/o8oxonmvga25lYPMj6DVCn1zJSHMzHA5i/VEqXZiK4eYmi2YFr5+qkfYxvWsAOnmjKzI2k6RKpW2YOe7+eil0psPJMAZdf6IbtDtFHTBjHOs5/iy1DRldNijtJIzZp6xbZYnVATZmBWcVO2reDiUiHbTPNxC6ygcRzs1ON4smJJM1RItuWD+YfZeTbZMOko8lNSbl570J2nIus5btoL/EitFtaOMjVNSbliLwlxTKjVO2mZsFAm21kOlgOibUXdGi1U4tqhE+PMbqfZUGp2le75iUOlrnFFJC7M1fZ/EW1NQyFpN3XJPJrRdy0duCQgW3Aep191hHZhXujxOnLvhk32Zn7wIB9x9VvhmzWfJ2X4+UVwQUrKjdaZGTAO8B0II8sx1CDYlIAfVXSppWPIcWjfaCGu4gOFiPJZ9jLi1xBFiDZw/I+SyZb9nQ+PXoSydLLroR9qsVKjqOSzG3okl6jh1s9V66XkvHKJC+x9maZnbyKUHJTTfMeqLRZFkCN778RnyRaibcXP5LyOEXU6K2WSmhJSHLKI5t3KUXJuyjRVfI3JM1rXPcbNYCSeQH6rKMankqZ3yuGbjk0Z7rBk1vstYxDDe8i3eBP5IQzZsA6Ld8aFLZnO+VNyeqMx/wx/wB0+yScPePlPstebgItoo02zg5FatkYdWZSKR3IrvsLvun2Wnf5cHJSGbPAjQo2iasyZ1I4cD7LyKE3H74LUajZoHgog2XF9FLRKZnUjiSfNeshcdASrfh2yjnHKMuz1sSrfhPZ1I8+Ju4OJcLew4ouSXYFBsyhmGvPCyN4BsNPVP3Y2k83aMHm5bBQbDUkRALXTyC1x8o8xoPVWqCn3QAA1gGjWiwVTy/RYsP2Zxg/ZA6MxOkmaHRvDwGtJLSCCQHeiu9Y4tJuiRfwJ9UPro3ZX8VuI1t1Crtt8ltJdCYqlCNocIbO3LJ4HhdwP4SnJagA5HT9Er7RcIuFqmNGTi7Rl828xzmPBD25WOv+ybiry02doVeNqNnftLQ+MgTNB3TwcPuO/QrO5hvXa4Fr2mxByLTyWCcHBnUxZFkX9DsVTcc1I71VOmxIsO6/35hGqbEAUnQ4SEg917HIfRMtIJyORXvdZ5aKMKdEpspyUqKp0zQndcn4oXE/vJQLdhdtQnYQSbKHC0Aa3RCkTdlDDVPS3Zf6ckh1IENwnGbyyNB+F27by1RyrIA3hpx6Fb4qkjnZF+TGI6YJL6YL1lUE3JVBMVCTShKjpgmjVhOMqgoQ6SlCaFGE5JVDmkNqxzRIWjuRG0MjAaLgANFsuJThLTkbj1P1UYYm0Hxi1slJAY8X1VTLBUcQaLNAA6L3fXM3QlFl0CEapbcZcFCnZ3rC25a75XDgevMIk8IXVeE3TIBTf8RdHKY5RuvbqOBHAt5g5IjHUaZ+ylbTYCK2MOYd2eO5YdN4fcJ9P3dU3CsacXbjxZ7SQ5p4EdFfH8hWXCOot78UH2j2bbUjfb4JgMn8H/hfz6HgpkM19dVLa4Wvx5FLKCapjQm4u0ZNW0Ra4xzMLXt1B/MHiOqHtc+M2BNlruMYLHUNs8Zj4Xj4m+vHyKz/ABfA3wOtILtPwyAeF3nyPmufkxSh10dPHmjk/jGaLGL2BRqCuBVbFHyUylBCzORpoPsquSdEvVQafMKdFBdTYFD0JLii1M4Nz/eShxAAJupq91pPIE/QqyJW0BNk64ukcTxkefPxFaZRv3m2doRY+Sx/YOUloPNx97laxhz8guklwczJzyDp4jFI5pN7HLqOBXjnXRXGKXfaHjVuR8jp7IWyDqUyZQyHK8ropDzKlPpLps0nVEWjpHZaqIZjdTGQ9U26lz1RJReK2jbJ8WR4EIBVMkpiDfw/eGluqtDZGu0sR0zSXQ+rfunRUJ0XA2kr2ztyNnj6pJxJzDuuGiFYzgr4SZ6cnLN0fIcS3mFMw3EmVkVwbSDLPW/IpqXZA1T1IeOqaqqe4KC09SYn2N1YYZd4INUAAbxY5V/bPZnvP+cph/GbnIwfzGDU2+8Fc6+hvmBmh9O8sPROn7QCi4NjIe0G+XLl5+SmYrtRFTNu8kuOYjbm93p8o6rzbDZgxONTTAbjzeRnBrz8zQOBVGpqDekLpMy45uKu/blC9BB/aVNJfcDIRfIEb77dSVLpsaqXj+LLG9jvia6NhBB8tCoOKbJBzC+HUZkD8whNJORYSWaWOBsfmtwtyKVjJlygpaW+82M31sSdweQ5ZaJzEcODv4kTbN+doy3fxAcGlQ5cXvGfCBkfFkLZ5G6EU+27YXgB5c7i5g3m243HJZnijKLTVGiOWUZXdh2mgsFPibZeMcyZnexEc3Nbp0c0a2XB1lhljcHTOhCamrR7JLbRAdoq4sgeb52I90Ulcq5ikffytj+UeJ1tbDID1OSsxxtoXI6TIvZlTySuexpa2No+I8JD8I9eK1bBagjwPG65uRv+YPELOqPD6qlcBHA4tdY+HS54EDTzKvVbikcFOHVj2BtgDcbxJPyNGriugcx8ItcEYOTs2u+qaxDAwATHw+X+ixPZ7bCoZWkUm8Kd8nhgkcXtay+gJzbzX0Eya4B5pJWheylOmASDUBHMb2cMjt+KwJ+IHK55oFVbM1DRfdDv+kgn2TJpiNMUJAkd6LoT3xabOuCNQciFxnz1VlC2GJe/gdkSRzGnsi+F7Wtd4ZMjpcfqEWlYyQZEXVYxfZyxJaCD9FWql2Wcotjp25G4AOh1afXgqbtFhMlNN9rpWn/7oRo9t7lzPxDWyThmOmE93KPDxB0Pl1VgZHdm9C7vIz8jjctP4XcPIoVqw9jLnMrIBJGbutfLVw09xp5pWCVx3bHVpsb8ufmq/h1Z9lqSwXEcjrgG4LZNSy3C4zRzFaa2/NHo9oDhycDcEeeiLXohYw4EXQ6vob5hQNmcXMjbO4ZeSPh10lUyAGN2Ra7NpFrHjdUnHdnO5k8J/huzB/8AX0Wg4hRW8Q/2Q+eETRljvQngf2FZGVcgaKphj72Hohu0uym+7vYh4hq0fO3iB+LzU6phdE/PIg+3VHKKQSNGefBWv7FMvxKlbL3RmMjYY32n3cnBhy3rch9F5iYp5HtZhcLi0NLXvcCIyeDt52ZuFe8Y2d33b8dhLoR8sreTm8ShdM9kY3JYu66tG6CeqSUIzVMtx5Z4pbQdMawOgfTiLefvEeFxGm6eHki9TFuuLeF8vI5j6WUWowwhpfE/fbxHL+oUgz78bHDN2TSBz1H76KrPjuNr0W/GyVKn7I80d/C0XJyCK4Ts8yJpORkcQXO4jlbkAnMNoN3xOF3H92CXiOIshIDjd5zbGNT59EMWPXl9hzZduF0OTkMG857g0cBq7l5rKNsMTmlnu4NDG5MYRcMGnudStEkY+Qhzzny4AdFXdpsJBubZrTFGVsl7J0rZKCQNa1srSHhzR4ju6tvy6K97I4z3kYa452A6+aovZ3PuSbp0OoPsiO66kqHAE2BuOreH0STjfAUzToZeB1Cfug+HVolYHg56GyKMfdZxiHieBxVA8bc+Dhk4eqr0vZ0Plnd5OaD9Vbu8AyJAS7optApMqNM8g5KxsG9HnnkuXKyZEVDaCnbuk2CTsbO7ftc25cFy5P8A4gRG7T4w2Nj25PDxZw1yIsrPReKF29ndv6XXLkr/AFQStbNG1TMBpdpt6q9NOq5chk7AhwC+qCSiz7DIXK5cliEHbQ0zSRcD4f1QTCzZ5A0/uuXK9dCMPVLcgeij1NIx9g9odcZ3XLkEQrtKO7n3WZN3rW4W9UvD4g2rnaBZrTkOAuc7LlysIHcUkMcDnMycBr6dVStnGCT+I/xPcc3EklcuSIb0WtrBl5KPi0Y7u9l4uTRFYFwOICZthxVn2tgaRG4gX3dfJerkH2god2IebkXy5K4R/CuXKifY6A20JsARqi+GvJiaTmbLxclfR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4" name="AutoShape 18" descr="data:image/jpeg;base64,/9j/4AAQSkZJRgABAQAAAQABAAD/2wCEAAkGBhQSERQUEhMVFRQVFxUXFxUUFxUUFBUUFBQVFBQVFRQXHCYeFxojGRQUHy8gIycpLCwsFR4xNTAqNSYrLCkBCQoKDgwOGg8PGiwkHSQpLCwsLCwsLCkqKSksKSwsKSksKSksKSksKSwsLCwsLCwsLCwpLCksLCksLCwsKSwsLP/AABEIAPMAzwMBIgACEQEDEQH/xAAcAAABBQEBAQAAAAAAAAAAAAAFAgMEBgcAAQj/xABBEAABAwIDBQYDBgQEBgMAAAABAAIDBBEFITEGEkFRYQcTInGBkTJCoRRSYrHB8CND0eEVFjPxFyRygqLCU2OS/8QAGQEAAgMBAAAAAAAAAAAAAAAAAQIAAwQF/8QAJREAAgICAgICAwADAAAAAAAAAAECEQMSITETQQRRIjJhQnGh/9oADAMBAAIRAxEAPwApWbThjjvOsuptrGuz7wAdXALKZpSSbknPibptbdUYd2bI/bOFozmb73USXtBpx/Mv5AlZNZeoaE8jNIrO0OAjLfPogNRty6/gBt1VUuuumoGzZdabtHLRnGSfOyff2qP4Rf8AkqECvQUNUybMu7u1KXhG33Ki1HaPO/LcaOuaqRKdggc/JoueQ1Q1SDtJhGTaecuvv26DRTYNvqlgsC31CH/5Zqja1PK6/FrS5v8A+hkok2GysvvxvbbXeaR+alxYakWH/iRV82+y9HaRV3yc3PoqsxpOQBPkCfyU6nweR1iY323g2xY8a5i+WnNBqKItmFqjtAqnggub1sEObtLOHb3eH9FHqxJcNeHDkC0tA9LaKJunl59D1RVElZZou0KpaLXb7J9vaZU8mqory6NIFsurO1Ofixp9U1V9pErx8IB81TiV10KRLZaKTb2Zpu7xBH6XtXDR4oz6LOF10aRLZrEHa5D8zXD0upsfanTHVxHmFjV110uiDuzXKvtHgGbXXT+F7exS6ut55LHAlw6j98EdETdnPabn98V24VrsXZdENblTo+z6BvyKbomkjFTGeSdioXu0aT5LX5di4ifhCIYds1HHo1BzQVjbMbj2dndpG72UlmxtSf5ZW90+HstoE+KNvIJPIP4jAzsNUDVqbh2Pnc7d3Df6W530st3qKMHgk02GtbmQLcjx9FHk4IsRmWD9lW/nI+/Runq7j6LRMF2IgpwN0C4/CB/f3KPsdbKwHIAfmmquYNbfT81mnkbNMYKPRHrapkQydY8Mza6h07nyttUxxvB0BaHC3A3KF1GNxGSzxZ2VnDPhpyCYqdpo4hu94ADkRIHAf9rm3AKz7pGhQdFipcMgYMoWtB+622nIoq2wGSzmTG5WOa9lRTuYbhhklEbXHiMhqNE4e0YxOtN3DxbN8Ul8+e5nl1GfRFTYHjZc8Vw6CdvdzsDmmx4jMdRmFU8Z7KYps4pN0DRlgGD21PUqbTbXRzWAuGvF2yCzmOtrZ3AjkbLqmolYN+KS7egJAI5DgebTkgszj0B4r4ZnmL9l8sTrAG3le/kRkmoOzy+RdY8lr2FbQxVLdx4G+dWfeHNvPy1TUmFM+KPTS3XryWyHyEzLPBRlbuzB3B/0TUnZlIPnWttgSZacWV25V4zE63YeWPiChgwGW9t1bRVUYJQuow1vJMpCuBmJ2Vnt8N0y/Z6casK1qloxZOyYcOSlomrMXfhsg1YfZNsYQcwtXr8OFtFXpsFBOiNoVpo2vcCbkaosuLxt1cPdDqnayBusjfdZ6NDaJziEprwqRjHaBA34HAnogUHalY+Jpsm1F2RsMLsk6XLKh2usAyY4pMHahJM9rI4jdxtc6AcSelkuo26NMnf7pHe2OufTgq5s/isk5dI4WYLbv4iRr5Iu6o3OrzpxtfjbmqMk64LoRsMQygC5y6akoNtDjTGDxmw5AEu+iFYntA2Bp8V3cfmI8zoPJAsHhlq5g8ucGXGWQB6WCzuV8GmOP2w1hmBd8d/daWEfMP4ljzIUTEtkzYtF93kbnPz1V+o6cMbYJUkYKbx2gLK0zGKnA3tux7S6N1vCNWkfC9v4hnfg4Xuq3iuz0kbrWJafE1wGThz/ALLeqnDmkEkcUKqcKY4WIBF7+vNRJxLLjMxakr5IARGLtI8bX33X87gceR1CtGzuObrD3Zc+Pd8VKTeaPrG/+Za/mrRW7LxkaDPyVWxLYofFH4XDMEEixHK2iEqZYsb9HmMAAMnglfuuuYpQPgcNY5AbbrgdWlWLDtu2yBsu8Q9oDaiIgh1gReRo/CQD5E8lVafFHwF0dW3fjksHvA8R5Pc0ZFzdd7Ui97oVjtAYT3sbt7ctvuHzRuBEco42IO6UkaboScXHlmw0+MNO8QbgZuAzLQdJG/h5p2pxNjTuucLnMcLg6ELPthsa70NAPja0ub1sd2aM8wbBwVj2jwtlTTht91pN2SfNC48D+E5jor8c3F1IzZMaauIvEcbjZnvt90IG08bzZrh7oDP2bTf/ADE+6C1exU8Z8Jv5LoIwNs1Cjqm2vce6lGpCyqj2cqzo8j1Km/5exAaPPuUaBsXmulFkFfUNuq7JhmIjiSPNCamiqw67w5RE2JMWHVcrs3O14koxTdnUr83SFaa3BgD8IRClw+yTdLoZY/szKDsrHzPJUz/htC0aErTm0ISX0LeSXyDeNGYw9n0QN7KyYXs8xnyjS2nPIqz/AGMcl4+EBLKfA0YpMDzSCMWAADdAMgqzX4s4ktYTY6lvxPPEA8G9VI2hxMC93WYL3d+9fJUafaQE2bk0n/uI/QdFg5m7N8Ukiwy075iyMBobxY23qXuz+qv+A4Y2JgAA0VW2OjyBLd0G1uJ9SrqyW2iMUNJuqJpkXhqFCkmUSattxVliKFhGWdRJXhDjiR0TT6q6XYujjokyPBumXwA8EyJrpbJ7oFlUCcXwNsjTlmqcaAxeFwu1u8N22sT8pI/K3iA5rSxmoWIYW1/nwSShfKLFPjWRjlPVuoKqzTcMfvMP343jj6BbDguIMniJbYsfnY5/F8TSPNZ9t7s+REHtHw+4B4X4jopXZnX3/hk2Dmmx5EjK3rZO3a29+zG46tx9do0jC4Qbx3JA+G+vkU9NgoQ/C63eLXGweDuvH4hkfO+qtj2BaMUnVGXLHkrseDgHRT2YWp/dKSyNW7FNAaTC8kLqsBucwFbzEo7oM1FJkaPTHmlRtXsjSkhKMSWhcQE2xOhAIy9CcdrNyI52vqeQ4oy8LMu1rGjGzcBsXBV5G6pex8auRnO1m0RnlIblGw2A59VFwhnjB+bLXRvn/RCogdeN/rrf0RXCB4hy4Dn1KjSjGi2L2lZq2zr/AAt18+atAlsAqtggs0fVG5Z8lQmanEdqauw1zQmaZOPkvmozxdK2WRVHhmXrZE2WL17Upch8O5GxTveKIHJW+jYKJ0cqkRy3UCPNPsiKZNlbRHxuhEsTmniCso2ekMFQW6brrem8Ln2Wxube4KzTanC+5qg+3hkIv5/v8lL/AOiSVr/Qdq8XMNQ5w+G7DIPwu1cOoOfqtRw6pEkTXA34eoWKOqBK8tOpLmX0zA0PmtC7N8V34DG43c36EZe1lbjdMyZVwWwp+NMEhORFaDKSLJl4zToKbegQXK1MFqckkUOae2qKISmlPteEIFa3mnWV7ealAsJl6wXtdqt+rIGjbN9dSts+2hYBtzJvVcl/lc8+5yVcu0XQ6ZW2D05+XJF8BF5mj/fJCS258s0X2b/1W9SpPosx/sapQCwUmWReQR2aky9dFlo3NiGk2uUyZeI09M/LouxDGGsYA1tz1GXvxVQxKvmJ8I524EhHgib7os0laAdU7DVA3WbPq5nmzmv9jl6o5hhlaNCOGuqEuB4SsugF15bRMQSGwThd4h5fqk2HJTX2UyKa6rWK4t3fXohlLt2A6zm5cbWuni7EmqRoDbFCdoMHbNGWkcMjxBUeh2nY7NufUfqEbbK2QAtOvunceCi6ZlWLUrmklhO+34v+plr/AJD3Vq2HqgKpzm/BIwOPIO0cPfP1VO2lxIx11UBoHDyyABPt+ismw+b3O+Uxh3q7l7JoxaaKZyTTNHfiQ5pyGvbzVLr6pwNmr2gryD4rrdqc7cv7asc01LUjmgEdXfQrpJL6FDUOwRlxPqENrMQvo66FQ4c++ZJ80ZpsJvqEaSF5YDkxGQHJpI5pynxpw+UlWF2DZJDcGaOCjaJTB8GLudwssu23F6p+Vrm59NFtMOGgcFj+20BOIStaM95oA6qjI0qZqwRbdFcFNYdTr6IrsdBv1DQnavCnsZmLWbfXUaZc80Z7PsMIc6Rw4WVPkUomzxayL1JkEPqpQdTbmiD7lC6zDHO5WVMr9Fy/oJr8cjjyF3uHnb6a+irlXtg65tD7MP65qyOw3uzdrh6pPdk/y235g2Sql3yPTfXBWjtBIczYWNvE0bt7X1GmuqlQY4fDfK+vEX6FEaukLhkxo+qDz0Py2GZzsLacSOaSSTfCosiqVN2Wqnrg7dAU3EvAGu4j8kH2ept54vw/RWLHaLeitxzHuoo2mBumimVuIMfcvIA6/wBtUI+wU8jv9RzR5KXiWEDK29YcBw5lNQbJxv6E5XvmjBKPbok02uEmFcIwZrD4JAb8Dk4q54QSHN5cVT8O2RlsdyYWAya8b2n3HDMK44KHWAf8TdcuPVWJtP7M8kqMy27pd2tnd95/5tV+7KKEOpC4tzNmg8wAqV2hj/mZBx3z+QWpdllIWYbFvfMXuHkTb9FqXow5OEyZPhTT8qjf4M3krHLGmdxXbMzUDYMLbyS34UOSLRRp3u1NmSgUKLopMMFk84L0FCwiu5CQYk81y57UAjHdqjbY4QyOd09rks3vUWF1ezkgG1MQs1xF25tcOjlTnVwNPxHWVGUVNeamwAzGQH9leMDw4RQtGhcL/RBmbNilLJYiZN54O7awDSd231Kt04zsOGSzY1VnTytNrXoQxq8dY6hevdwUeSSyYrSsjVFOSdFEfS24qaajS6ZkkSujTFMHy0x4lD5o/ELDNFZZc03CN4+Ft+qXvhBqiRhMW4Rb1Vjmi34zlmglMw20R/D3cD7K6K9FGR+0VuagB1GaZbh4GrfUIzX2a+xyubBdHIEmq6YU+LGqCIN04+6LMaDnpkokevTlbipMWVkyVdFU1fJlW20e/WyD8enE5Bbbs7D3dJAw5FsbbjrbNZzFhG9i73vF2NIfnobCwHutBhrrhaYK+TnZnzQQlcExvKLPWqKMQVtGew1E7qpDSgsNeFNjqwhQbH5DZN94mamdDZcSA1KlEsNCXql96FXP8ZYDmU8zGARkjqCwlNUWKEbQYk1kLnuF2tsXAa7pIBP1TdXiDiMggNfVOex7HcWuy5mykofixoTqSYTxMDwNYbNbunzvY39bp6bNypGB7QyB7aeVm8MgHHJzRyvo4K7TarDyjq7JpURpJLXzzKil10uqOaYY6/oqmWQPCxR6iWwXlXUluWuqET7773JHRLTZoUh2WY31HkiVJiMbWC8jG5XNzmPNADSOF73PrmoFRS3IJGnLU5/VMo10NafZcYcYZIf4czHnk05ohT1hHHqScgB1KpWGljDm0DO4NrG6mYlJ3w3G6ZFxubEeXHyQ2bYrSLTjFeyWB26QSLFpB4hCsOrSddUzSUojjDBw069Uhk9jYjO6k4u7JBJKkWSGe4U+I5BBqSTJTqSW/wC+SaLM+RAnG5C2UEHdJBvbldKpMR4d4UWrqRr3XI8v6KIMPaDoF1MdKKRxctubYmWqJGUiEVNaWn/UurI2ibbRRJsNaeATplTQMosVeT8QsjkGJOt8TShpwZvJP0uGN5IuiJMcmxq/zhC6p+9o4ldFhIvzROmpxyU6JywDd4OQv5qQ2aY6EBFpYQktjCNkoi08T3fE8qS7DQM04w5qS5+SUKRAZg7C/fDbOFtAptS+zkuhfd1uOvsmK/VYs6ro6PxnfYxUhQ96xspYfcEFRn5lZZG2JGrod4A8roFWtqGkuhc1waP9N4uCOh1CskrvDzURo90q7HsAU+0pIIkp3NPHdN/oc0s43AeDmnkckXmw1r8yLO5jK/motThxyDmNeOeV01o1QUGR4ZInuJDxbkf6qbQyQsFu8F1AOAxHMxEX+6SFOp8JpxpAXn8RP1zQS/o8oxonmvga25lYPMj6DVCn1zJSHMzHA5i/VEqXZiK4eYmi2YFr5+qkfYxvWsAOnmjKzI2k6RKpW2YOe7+eil0psPJMAZdf6IbtDtFHTBjHOs5/iy1DRldNijtJIzZp6xbZYnVATZmBWcVO2reDiUiHbTPNxC6ygcRzs1ON4smJJM1RItuWD+YfZeTbZMOko8lNSbl570J2nIus5btoL/EitFtaOMjVNSbliLwlxTKjVO2mZsFAm21kOlgOibUXdGi1U4tqhE+PMbqfZUGp2le75iUOlrnFFJC7M1fZ/EW1NQyFpN3XJPJrRdy0duCQgW3Aep191hHZhXujxOnLvhk32Zn7wIB9x9VvhmzWfJ2X4+UVwQUrKjdaZGTAO8B0II8sx1CDYlIAfVXSppWPIcWjfaCGu4gOFiPJZ9jLi1xBFiDZw/I+SyZb9nQ+PXoSydLLroR9qsVKjqOSzG3okl6jh1s9V66XkvHKJC+x9maZnbyKUHJTTfMeqLRZFkCN778RnyRaibcXP5LyOEXU6K2WSmhJSHLKI5t3KUXJuyjRVfI3JM1rXPcbNYCSeQH6rKMankqZ3yuGbjk0Z7rBk1vstYxDDe8i3eBP5IQzZsA6Ld8aFLZnO+VNyeqMx/wx/wB0+yScPePlPstebgItoo02zg5FatkYdWZSKR3IrvsLvun2Wnf5cHJSGbPAjQo2iasyZ1I4cD7LyKE3H74LUajZoHgog2XF9FLRKZnUjiSfNeshcdASrfh2yjnHKMuz1sSrfhPZ1I8+Ju4OJcLew4ouSXYFBsyhmGvPCyN4BsNPVP3Y2k83aMHm5bBQbDUkRALXTyC1x8o8xoPVWqCn3QAA1gGjWiwVTy/RYsP2Zxg/ZA6MxOkmaHRvDwGtJLSCCQHeiu9Y4tJuiRfwJ9UPro3ZX8VuI1t1Crtt8ltJdCYqlCNocIbO3LJ4HhdwP4SnJagA5HT9Er7RcIuFqmNGTi7Rl828xzmPBD25WOv+ybiry02doVeNqNnftLQ+MgTNB3TwcPuO/QrO5hvXa4Fr2mxByLTyWCcHBnUxZFkX9DsVTcc1I71VOmxIsO6/35hGqbEAUnQ4SEg917HIfRMtIJyORXvdZ5aKMKdEpspyUqKp0zQndcn4oXE/vJQLdhdtQnYQSbKHC0Aa3RCkTdlDDVPS3Zf6ckh1IENwnGbyyNB+F27by1RyrIA3hpx6Fb4qkjnZF+TGI6YJL6YL1lUE3JVBMVCTShKjpgmjVhOMqgoQ6SlCaFGE5JVDmkNqxzRIWjuRG0MjAaLgANFsuJThLTkbj1P1UYYm0Hxi1slJAY8X1VTLBUcQaLNAA6L3fXM3QlFl0CEapbcZcFCnZ3rC25a75XDgevMIk8IXVeE3TIBTf8RdHKY5RuvbqOBHAt5g5IjHUaZ+ylbTYCK2MOYd2eO5YdN4fcJ9P3dU3CsacXbjxZ7SQ5p4EdFfH8hWXCOot78UH2j2bbUjfb4JgMn8H/hfz6HgpkM19dVLa4Wvx5FLKCapjQm4u0ZNW0Ra4xzMLXt1B/MHiOqHtc+M2BNlruMYLHUNs8Zj4Xj4m+vHyKz/ABfA3wOtILtPwyAeF3nyPmufkxSh10dPHmjk/jGaLGL2BRqCuBVbFHyUylBCzORpoPsquSdEvVQafMKdFBdTYFD0JLii1M4Nz/eShxAAJupq91pPIE/QqyJW0BNk64ukcTxkefPxFaZRv3m2doRY+Sx/YOUloPNx97laxhz8guklwczJzyDp4jFI5pN7HLqOBXjnXRXGKXfaHjVuR8jp7IWyDqUyZQyHK8ropDzKlPpLps0nVEWjpHZaqIZjdTGQ9U26lz1RJReK2jbJ8WR4EIBVMkpiDfw/eGluqtDZGu0sR0zSXQ+rfunRUJ0XA2kr2ztyNnj6pJxJzDuuGiFYzgr4SZ6cnLN0fIcS3mFMw3EmVkVwbSDLPW/IpqXZA1T1IeOqaqqe4KC09SYn2N1YYZd4INUAAbxY5V/bPZnvP+cph/GbnIwfzGDU2+8Fc6+hvmBmh9O8sPROn7QCi4NjIe0G+XLl5+SmYrtRFTNu8kuOYjbm93p8o6rzbDZgxONTTAbjzeRnBrz8zQOBVGpqDekLpMy45uKu/blC9BB/aVNJfcDIRfIEb77dSVLpsaqXj+LLG9jvia6NhBB8tCoOKbJBzC+HUZkD8whNJORYSWaWOBsfmtwtyKVjJlygpaW+82M31sSdweQ5ZaJzEcODv4kTbN+doy3fxAcGlQ5cXvGfCBkfFkLZ5G6EU+27YXgB5c7i5g3m243HJZnijKLTVGiOWUZXdh2mgsFPibZeMcyZnexEc3Nbp0c0a2XB1lhljcHTOhCamrR7JLbRAdoq4sgeb52I90Ulcq5ikffytj+UeJ1tbDID1OSsxxtoXI6TIvZlTySuexpa2No+I8JD8I9eK1bBagjwPG65uRv+YPELOqPD6qlcBHA4tdY+HS54EDTzKvVbikcFOHVj2BtgDcbxJPyNGriugcx8ItcEYOTs2u+qaxDAwATHw+X+ixPZ7bCoZWkUm8Kd8nhgkcXtay+gJzbzX0Eya4B5pJWheylOmASDUBHMb2cMjt+KwJ+IHK55oFVbM1DRfdDv+kgn2TJpiNMUJAkd6LoT3xabOuCNQciFxnz1VlC2GJe/gdkSRzGnsi+F7Wtd4ZMjpcfqEWlYyQZEXVYxfZyxJaCD9FWql2Wcotjp25G4AOh1afXgqbtFhMlNN9rpWn/7oRo9t7lzPxDWyThmOmE93KPDxB0Pl1VgZHdm9C7vIz8jjctP4XcPIoVqw9jLnMrIBJGbutfLVw09xp5pWCVx3bHVpsb8ufmq/h1Z9lqSwXEcjrgG4LZNSy3C4zRzFaa2/NHo9oDhycDcEeeiLXohYw4EXQ6vob5hQNmcXMjbO4ZeSPh10lUyAGN2Ra7NpFrHjdUnHdnO5k8J/huzB/8AX0Wg4hRW8Q/2Q+eETRljvQngf2FZGVcgaKphj72Hohu0uym+7vYh4hq0fO3iB+LzU6phdE/PIg+3VHKKQSNGefBWv7FMvxKlbL3RmMjYY32n3cnBhy3rch9F5iYp5HtZhcLi0NLXvcCIyeDt52ZuFe8Y2d33b8dhLoR8sreTm8ShdM9kY3JYu66tG6CeqSUIzVMtx5Z4pbQdMawOgfTiLefvEeFxGm6eHki9TFuuLeF8vI5j6WUWowwhpfE/fbxHL+oUgz78bHDN2TSBz1H76KrPjuNr0W/GyVKn7I80d/C0XJyCK4Ts8yJpORkcQXO4jlbkAnMNoN3xOF3H92CXiOIshIDjd5zbGNT59EMWPXl9hzZduF0OTkMG857g0cBq7l5rKNsMTmlnu4NDG5MYRcMGnudStEkY+Qhzzny4AdFXdpsJBubZrTFGVsl7J0rZKCQNa1srSHhzR4ju6tvy6K97I4z3kYa452A6+aovZ3PuSbp0OoPsiO66kqHAE2BuOreH0STjfAUzToZeB1Cfug+HVolYHg56GyKMfdZxiHieBxVA8bc+Dhk4eqr0vZ0Plnd5OaD9Vbu8AyJAS7optApMqNM8g5KxsG9HnnkuXKyZEVDaCnbuk2CTsbO7ftc25cFy5P8A4gRG7T4w2Nj25PDxZw1yIsrPReKF29ndv6XXLkr/AFQStbNG1TMBpdpt6q9NOq5chk7AhwC+qCSiz7DIXK5cliEHbQ0zSRcD4f1QTCzZ5A0/uuXK9dCMPVLcgeij1NIx9g9odcZ3XLkEQrtKO7n3WZN3rW4W9UvD4g2rnaBZrTkOAuc7LlysIHcUkMcDnMycBr6dVStnGCT+I/xPcc3EklcuSIb0WtrBl5KPi0Y7u9l4uTRFYFwOICZthxVn2tgaRG4gX3dfJerkH2god2IebkXy5K4R/CuXKifY6A20JsARqi+GvJiaTmbLxclfR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36" name="AutoShape 20" descr="data:image/jpeg;base64,/9j/4AAQSkZJRgABAQAAAQABAAD/2wCEAAkGBhQSERQUEhMVFRQVFxUXFxUUFxUUFBUUFBQVFBQVFRQXHCYeFxojGRQUHy8gIycpLCwsFR4xNTAqNSYrLCkBCQoKDgwOGg8PGiwkHSQpLCwsLCwsLCkqKSksKSwsKSksKSksKSksKSwsLCwsLCwsLCwpLCksLCksLCwsKSwsLP/AABEIAPMAzwMBIgACEQEDEQH/xAAcAAABBQEBAQAAAAAAAAAAAAAFAgMEBgcAAQj/xABBEAABAwIDBQYDBgQEBgMAAAABAAIDBBEFITEGEkFRYQcTInGBkTJCoRRSYrHB8CND0eEVFjPxFyRygqLCU2OS/8QAGQEAAgMBAAAAAAAAAAAAAAAAAQIAAwQF/8QAJREAAgICAgICAwADAAAAAAAAAAECEQMSITETQQRRIjJhQnGh/9oADAMBAAIRAxEAPwApWbThjjvOsuptrGuz7wAdXALKZpSSbknPibptbdUYd2bI/bOFozmb73USXtBpx/Mv5AlZNZeoaE8jNIrO0OAjLfPogNRty6/gBt1VUuuumoGzZdabtHLRnGSfOyff2qP4Rf8AkqECvQUNUybMu7u1KXhG33Ki1HaPO/LcaOuaqRKdggc/JoueQ1Q1SDtJhGTaecuvv26DRTYNvqlgsC31CH/5Zqja1PK6/FrS5v8A+hkok2GysvvxvbbXeaR+alxYakWH/iRV82+y9HaRV3yc3PoqsxpOQBPkCfyU6nweR1iY323g2xY8a5i+WnNBqKItmFqjtAqnggub1sEObtLOHb3eH9FHqxJcNeHDkC0tA9LaKJunl59D1RVElZZou0KpaLXb7J9vaZU8mqory6NIFsurO1Ofixp9U1V9pErx8IB81TiV10KRLZaKTb2Zpu7xBH6XtXDR4oz6LOF10aRLZrEHa5D8zXD0upsfanTHVxHmFjV110uiDuzXKvtHgGbXXT+F7exS6ut55LHAlw6j98EdETdnPabn98V24VrsXZdENblTo+z6BvyKbomkjFTGeSdioXu0aT5LX5di4ifhCIYds1HHo1BzQVjbMbj2dndpG72UlmxtSf5ZW90+HstoE+KNvIJPIP4jAzsNUDVqbh2Pnc7d3Df6W530st3qKMHgk02GtbmQLcjx9FHk4IsRmWD9lW/nI+/Runq7j6LRMF2IgpwN0C4/CB/f3KPsdbKwHIAfmmquYNbfT81mnkbNMYKPRHrapkQydY8Mza6h07nyttUxxvB0BaHC3A3KF1GNxGSzxZ2VnDPhpyCYqdpo4hu94ADkRIHAf9rm3AKz7pGhQdFipcMgYMoWtB+622nIoq2wGSzmTG5WOa9lRTuYbhhklEbXHiMhqNE4e0YxOtN3DxbN8Ul8+e5nl1GfRFTYHjZc8Vw6CdvdzsDmmx4jMdRmFU8Z7KYps4pN0DRlgGD21PUqbTbXRzWAuGvF2yCzmOtrZ3AjkbLqmolYN+KS7egJAI5DgebTkgszj0B4r4ZnmL9l8sTrAG3le/kRkmoOzy+RdY8lr2FbQxVLdx4G+dWfeHNvPy1TUmFM+KPTS3XryWyHyEzLPBRlbuzB3B/0TUnZlIPnWttgSZacWV25V4zE63YeWPiChgwGW9t1bRVUYJQuow1vJMpCuBmJ2Vnt8N0y/Z6casK1qloxZOyYcOSlomrMXfhsg1YfZNsYQcwtXr8OFtFXpsFBOiNoVpo2vcCbkaosuLxt1cPdDqnayBusjfdZ6NDaJziEprwqRjHaBA34HAnogUHalY+Jpsm1F2RsMLsk6XLKh2usAyY4pMHahJM9rI4jdxtc6AcSelkuo26NMnf7pHe2OufTgq5s/isk5dI4WYLbv4iRr5Iu6o3OrzpxtfjbmqMk64LoRsMQygC5y6akoNtDjTGDxmw5AEu+iFYntA2Bp8V3cfmI8zoPJAsHhlq5g8ucGXGWQB6WCzuV8GmOP2w1hmBd8d/daWEfMP4ljzIUTEtkzYtF93kbnPz1V+o6cMbYJUkYKbx2gLK0zGKnA3tux7S6N1vCNWkfC9v4hnfg4Xuq3iuz0kbrWJafE1wGThz/ALLeqnDmkEkcUKqcKY4WIBF7+vNRJxLLjMxakr5IARGLtI8bX33X87gceR1CtGzuObrD3Zc+Pd8VKTeaPrG/+Za/mrRW7LxkaDPyVWxLYofFH4XDMEEixHK2iEqZYsb9HmMAAMnglfuuuYpQPgcNY5AbbrgdWlWLDtu2yBsu8Q9oDaiIgh1gReRo/CQD5E8lVafFHwF0dW3fjksHvA8R5Pc0ZFzdd7Ui97oVjtAYT3sbt7ctvuHzRuBEco42IO6UkaboScXHlmw0+MNO8QbgZuAzLQdJG/h5p2pxNjTuucLnMcLg6ELPthsa70NAPja0ub1sd2aM8wbBwVj2jwtlTTht91pN2SfNC48D+E5jor8c3F1IzZMaauIvEcbjZnvt90IG08bzZrh7oDP2bTf/ADE+6C1exU8Z8Jv5LoIwNs1Cjqm2vce6lGpCyqj2cqzo8j1Km/5exAaPPuUaBsXmulFkFfUNuq7JhmIjiSPNCamiqw67w5RE2JMWHVcrs3O14koxTdnUr83SFaa3BgD8IRClw+yTdLoZY/szKDsrHzPJUz/htC0aErTm0ISX0LeSXyDeNGYw9n0QN7KyYXs8xnyjS2nPIqz/AGMcl4+EBLKfA0YpMDzSCMWAADdAMgqzX4s4ktYTY6lvxPPEA8G9VI2hxMC93WYL3d+9fJUafaQE2bk0n/uI/QdFg5m7N8Ukiwy075iyMBobxY23qXuz+qv+A4Y2JgAA0VW2OjyBLd0G1uJ9SrqyW2iMUNJuqJpkXhqFCkmUSattxVliKFhGWdRJXhDjiR0TT6q6XYujjokyPBumXwA8EyJrpbJ7oFlUCcXwNsjTlmqcaAxeFwu1u8N22sT8pI/K3iA5rSxmoWIYW1/nwSShfKLFPjWRjlPVuoKqzTcMfvMP343jj6BbDguIMniJbYsfnY5/F8TSPNZ9t7s+REHtHw+4B4X4jopXZnX3/hk2Dmmx5EjK3rZO3a29+zG46tx9do0jC4Qbx3JA+G+vkU9NgoQ/C63eLXGweDuvH4hkfO+qtj2BaMUnVGXLHkrseDgHRT2YWp/dKSyNW7FNAaTC8kLqsBucwFbzEo7oM1FJkaPTHmlRtXsjSkhKMSWhcQE2xOhAIy9CcdrNyI52vqeQ4oy8LMu1rGjGzcBsXBV5G6pex8auRnO1m0RnlIblGw2A59VFwhnjB+bLXRvn/RCogdeN/rrf0RXCB4hy4Dn1KjSjGi2L2lZq2zr/AAt18+atAlsAqtggs0fVG5Z8lQmanEdqauw1zQmaZOPkvmozxdK2WRVHhmXrZE2WL17Upch8O5GxTveKIHJW+jYKJ0cqkRy3UCPNPsiKZNlbRHxuhEsTmniCso2ekMFQW6brrem8Ln2Wxube4KzTanC+5qg+3hkIv5/v8lL/AOiSVr/Qdq8XMNQ5w+G7DIPwu1cOoOfqtRw6pEkTXA34eoWKOqBK8tOpLmX0zA0PmtC7N8V34DG43c36EZe1lbjdMyZVwWwp+NMEhORFaDKSLJl4zToKbegQXK1MFqckkUOae2qKISmlPteEIFa3mnWV7ealAsJl6wXtdqt+rIGjbN9dSts+2hYBtzJvVcl/lc8+5yVcu0XQ6ZW2D05+XJF8BF5mj/fJCS258s0X2b/1W9SpPosx/sapQCwUmWReQR2aky9dFlo3NiGk2uUyZeI09M/LouxDGGsYA1tz1GXvxVQxKvmJ8I524EhHgib7os0laAdU7DVA3WbPq5nmzmv9jl6o5hhlaNCOGuqEuB4SsugF15bRMQSGwThd4h5fqk2HJTX2UyKa6rWK4t3fXohlLt2A6zm5cbWuni7EmqRoDbFCdoMHbNGWkcMjxBUeh2nY7NufUfqEbbK2QAtOvunceCi6ZlWLUrmklhO+34v+plr/AJD3Vq2HqgKpzm/BIwOPIO0cPfP1VO2lxIx11UBoHDyyABPt+ismw+b3O+Uxh3q7l7JoxaaKZyTTNHfiQ5pyGvbzVLr6pwNmr2gryD4rrdqc7cv7asc01LUjmgEdXfQrpJL6FDUOwRlxPqENrMQvo66FQ4c++ZJ80ZpsJvqEaSF5YDkxGQHJpI5pynxpw+UlWF2DZJDcGaOCjaJTB8GLudwssu23F6p+Vrm59NFtMOGgcFj+20BOIStaM95oA6qjI0qZqwRbdFcFNYdTr6IrsdBv1DQnavCnsZmLWbfXUaZc80Z7PsMIc6Rw4WVPkUomzxayL1JkEPqpQdTbmiD7lC6zDHO5WVMr9Fy/oJr8cjjyF3uHnb6a+irlXtg65tD7MP65qyOw3uzdrh6pPdk/y235g2Sql3yPTfXBWjtBIczYWNvE0bt7X1GmuqlQY4fDfK+vEX6FEaukLhkxo+qDz0Py2GZzsLacSOaSSTfCosiqVN2Wqnrg7dAU3EvAGu4j8kH2ept54vw/RWLHaLeitxzHuoo2mBumimVuIMfcvIA6/wBtUI+wU8jv9RzR5KXiWEDK29YcBw5lNQbJxv6E5XvmjBKPbok02uEmFcIwZrD4JAb8Dk4q54QSHN5cVT8O2RlsdyYWAya8b2n3HDMK44KHWAf8TdcuPVWJtP7M8kqMy27pd2tnd95/5tV+7KKEOpC4tzNmg8wAqV2hj/mZBx3z+QWpdllIWYbFvfMXuHkTb9FqXow5OEyZPhTT8qjf4M3krHLGmdxXbMzUDYMLbyS34UOSLRRp3u1NmSgUKLopMMFk84L0FCwiu5CQYk81y57UAjHdqjbY4QyOd09rks3vUWF1ezkgG1MQs1xF25tcOjlTnVwNPxHWVGUVNeamwAzGQH9leMDw4RQtGhcL/RBmbNilLJYiZN54O7awDSd231Kt04zsOGSzY1VnTytNrXoQxq8dY6hevdwUeSSyYrSsjVFOSdFEfS24qaajS6ZkkSujTFMHy0x4lD5o/ELDNFZZc03CN4+Ft+qXvhBqiRhMW4Rb1Vjmi34zlmglMw20R/D3cD7K6K9FGR+0VuagB1GaZbh4GrfUIzX2a+xyubBdHIEmq6YU+LGqCIN04+6LMaDnpkokevTlbipMWVkyVdFU1fJlW20e/WyD8enE5Bbbs7D3dJAw5FsbbjrbNZzFhG9i73vF2NIfnobCwHutBhrrhaYK+TnZnzQQlcExvKLPWqKMQVtGew1E7qpDSgsNeFNjqwhQbH5DZN94mamdDZcSA1KlEsNCXql96FXP8ZYDmU8zGARkjqCwlNUWKEbQYk1kLnuF2tsXAa7pIBP1TdXiDiMggNfVOex7HcWuy5mykofixoTqSYTxMDwNYbNbunzvY39bp6bNypGB7QyB7aeVm8MgHHJzRyvo4K7TarDyjq7JpURpJLXzzKil10uqOaYY6/oqmWQPCxR6iWwXlXUluWuqET7773JHRLTZoUh2WY31HkiVJiMbWC8jG5XNzmPNADSOF73PrmoFRS3IJGnLU5/VMo10NafZcYcYZIf4czHnk05ohT1hHHqScgB1KpWGljDm0DO4NrG6mYlJ3w3G6ZFxubEeXHyQ2bYrSLTjFeyWB26QSLFpB4hCsOrSddUzSUojjDBw069Uhk9jYjO6k4u7JBJKkWSGe4U+I5BBqSTJTqSW/wC+SaLM+RAnG5C2UEHdJBvbldKpMR4d4UWrqRr3XI8v6KIMPaDoF1MdKKRxctubYmWqJGUiEVNaWn/UurI2ibbRRJsNaeATplTQMosVeT8QsjkGJOt8TShpwZvJP0uGN5IuiJMcmxq/zhC6p+9o4ldFhIvzROmpxyU6JywDd4OQv5qQ2aY6EBFpYQktjCNkoi08T3fE8qS7DQM04w5qS5+SUKRAZg7C/fDbOFtAptS+zkuhfd1uOvsmK/VYs6ro6PxnfYxUhQ96xspYfcEFRn5lZZG2JGrod4A8roFWtqGkuhc1waP9N4uCOh1CskrvDzURo90q7HsAU+0pIIkp3NPHdN/oc0s43AeDmnkckXmw1r8yLO5jK/motThxyDmNeOeV01o1QUGR4ZInuJDxbkf6qbQyQsFu8F1AOAxHMxEX+6SFOp8JpxpAXn8RP1zQS/o8oxonmvga25lYPMj6DVCn1zJSHMzHA5i/VEqXZiK4eYmi2YFr5+qkfYxvWsAOnmjKzI2k6RKpW2YOe7+eil0psPJMAZdf6IbtDtFHTBjHOs5/iy1DRldNijtJIzZp6xbZYnVATZmBWcVO2reDiUiHbTPNxC6ygcRzs1ON4smJJM1RItuWD+YfZeTbZMOko8lNSbl570J2nIus5btoL/EitFtaOMjVNSbliLwlxTKjVO2mZsFAm21kOlgOibUXdGi1U4tqhE+PMbqfZUGp2le75iUOlrnFFJC7M1fZ/EW1NQyFpN3XJPJrRdy0duCQgW3Aep191hHZhXujxOnLvhk32Zn7wIB9x9VvhmzWfJ2X4+UVwQUrKjdaZGTAO8B0II8sx1CDYlIAfVXSppWPIcWjfaCGu4gOFiPJZ9jLi1xBFiDZw/I+SyZb9nQ+PXoSydLLroR9qsVKjqOSzG3okl6jh1s9V66XkvHKJC+x9maZnbyKUHJTTfMeqLRZFkCN778RnyRaibcXP5LyOEXU6K2WSmhJSHLKI5t3KUXJuyjRVfI3JM1rXPcbNYCSeQH6rKMankqZ3yuGbjk0Z7rBk1vstYxDDe8i3eBP5IQzZsA6Ld8aFLZnO+VNyeqMx/wx/wB0+yScPePlPstebgItoo02zg5FatkYdWZSKR3IrvsLvun2Wnf5cHJSGbPAjQo2iasyZ1I4cD7LyKE3H74LUajZoHgog2XF9FLRKZnUjiSfNeshcdASrfh2yjnHKMuz1sSrfhPZ1I8+Ju4OJcLew4ouSXYFBsyhmGvPCyN4BsNPVP3Y2k83aMHm5bBQbDUkRALXTyC1x8o8xoPVWqCn3QAA1gGjWiwVTy/RYsP2Zxg/ZA6MxOkmaHRvDwGtJLSCCQHeiu9Y4tJuiRfwJ9UPro3ZX8VuI1t1Crtt8ltJdCYqlCNocIbO3LJ4HhdwP4SnJagA5HT9Er7RcIuFqmNGTi7Rl828xzmPBD25WOv+ybiry02doVeNqNnftLQ+MgTNB3TwcPuO/QrO5hvXa4Fr2mxByLTyWCcHBnUxZFkX9DsVTcc1I71VOmxIsO6/35hGqbEAUnQ4SEg917HIfRMtIJyORXvdZ5aKMKdEpspyUqKp0zQndcn4oXE/vJQLdhdtQnYQSbKHC0Aa3RCkTdlDDVPS3Zf6ckh1IENwnGbyyNB+F27by1RyrIA3hpx6Fb4qkjnZF+TGI6YJL6YL1lUE3JVBMVCTShKjpgmjVhOMqgoQ6SlCaFGE5JVDmkNqxzRIWjuRG0MjAaLgANFsuJThLTkbj1P1UYYm0Hxi1slJAY8X1VTLBUcQaLNAA6L3fXM3QlFl0CEapbcZcFCnZ3rC25a75XDgevMIk8IXVeE3TIBTf8RdHKY5RuvbqOBHAt5g5IjHUaZ+ylbTYCK2MOYd2eO5YdN4fcJ9P3dU3CsacXbjxZ7SQ5p4EdFfH8hWXCOot78UH2j2bbUjfb4JgMn8H/hfz6HgpkM19dVLa4Wvx5FLKCapjQm4u0ZNW0Ra4xzMLXt1B/MHiOqHtc+M2BNlruMYLHUNs8Zj4Xj4m+vHyKz/ABfA3wOtILtPwyAeF3nyPmufkxSh10dPHmjk/jGaLGL2BRqCuBVbFHyUylBCzORpoPsquSdEvVQafMKdFBdTYFD0JLii1M4Nz/eShxAAJupq91pPIE/QqyJW0BNk64ukcTxkefPxFaZRv3m2doRY+Sx/YOUloPNx97laxhz8guklwczJzyDp4jFI5pN7HLqOBXjnXRXGKXfaHjVuR8jp7IWyDqUyZQyHK8ropDzKlPpLps0nVEWjpHZaqIZjdTGQ9U26lz1RJReK2jbJ8WR4EIBVMkpiDfw/eGluqtDZGu0sR0zSXQ+rfunRUJ0XA2kr2ztyNnj6pJxJzDuuGiFYzgr4SZ6cnLN0fIcS3mFMw3EmVkVwbSDLPW/IpqXZA1T1IeOqaqqe4KC09SYn2N1YYZd4INUAAbxY5V/bPZnvP+cph/GbnIwfzGDU2+8Fc6+hvmBmh9O8sPROn7QCi4NjIe0G+XLl5+SmYrtRFTNu8kuOYjbm93p8o6rzbDZgxONTTAbjzeRnBrz8zQOBVGpqDekLpMy45uKu/blC9BB/aVNJfcDIRfIEb77dSVLpsaqXj+LLG9jvia6NhBB8tCoOKbJBzC+HUZkD8whNJORYSWaWOBsfmtwtyKVjJlygpaW+82M31sSdweQ5ZaJzEcODv4kTbN+doy3fxAcGlQ5cXvGfCBkfFkLZ5G6EU+27YXgB5c7i5g3m243HJZnijKLTVGiOWUZXdh2mgsFPibZeMcyZnexEc3Nbp0c0a2XB1lhljcHTOhCamrR7JLbRAdoq4sgeb52I90Ulcq5ikffytj+UeJ1tbDID1OSsxxtoXI6TIvZlTySuexpa2No+I8JD8I9eK1bBagjwPG65uRv+YPELOqPD6qlcBHA4tdY+HS54EDTzKvVbikcFOHVj2BtgDcbxJPyNGriugcx8ItcEYOTs2u+qaxDAwATHw+X+ixPZ7bCoZWkUm8Kd8nhgkcXtay+gJzbzX0Eya4B5pJWheylOmASDUBHMb2cMjt+KwJ+IHK55oFVbM1DRfdDv+kgn2TJpiNMUJAkd6LoT3xabOuCNQciFxnz1VlC2GJe/gdkSRzGnsi+F7Wtd4ZMjpcfqEWlYyQZEXVYxfZyxJaCD9FWql2Wcotjp25G4AOh1afXgqbtFhMlNN9rpWn/7oRo9t7lzPxDWyThmOmE93KPDxB0Pl1VgZHdm9C7vIz8jjctP4XcPIoVqw9jLnMrIBJGbutfLVw09xp5pWCVx3bHVpsb8ufmq/h1Z9lqSwXEcjrgG4LZNSy3C4zRzFaa2/NHo9oDhycDcEeeiLXohYw4EXQ6vob5hQNmcXMjbO4ZeSPh10lUyAGN2Ra7NpFrHjdUnHdnO5k8J/huzB/8AX0Wg4hRW8Q/2Q+eETRljvQngf2FZGVcgaKphj72Hohu0uym+7vYh4hq0fO3iB+LzU6phdE/PIg+3VHKKQSNGefBWv7FMvxKlbL3RmMjYY32n3cnBhy3rch9F5iYp5HtZhcLi0NLXvcCIyeDt52ZuFe8Y2d33b8dhLoR8sreTm8ShdM9kY3JYu66tG6CeqSUIzVMtx5Z4pbQdMawOgfTiLefvEeFxGm6eHki9TFuuLeF8vI5j6WUWowwhpfE/fbxHL+oUgz78bHDN2TSBz1H76KrPjuNr0W/GyVKn7I80d/C0XJyCK4Ts8yJpORkcQXO4jlbkAnMNoN3xOF3H92CXiOIshIDjd5zbGNT59EMWPXl9hzZduF0OTkMG857g0cBq7l5rKNsMTmlnu4NDG5MYRcMGnudStEkY+Qhzzny4AdFXdpsJBubZrTFGVsl7J0rZKCQNa1srSHhzR4ju6tvy6K97I4z3kYa452A6+aovZ3PuSbp0OoPsiO66kqHAE2BuOreH0STjfAUzToZeB1Cfug+HVolYHg56GyKMfdZxiHieBxVA8bc+Dhk4eqr0vZ0Plnd5OaD9Vbu8AyJAS7optApMqNM8g5KxsG9HnnkuXKyZEVDaCnbuk2CTsbO7ftc25cFy5P8A4gRG7T4w2Nj25PDxZw1yIsrPReKF29ndv6XXLkr/AFQStbNG1TMBpdpt6q9NOq5chk7AhwC+qCSiz7DIXK5cliEHbQ0zSRcD4f1QTCzZ5A0/uuXK9dCMPVLcgeij1NIx9g9odcZ3XLkEQrtKO7n3WZN3rW4W9UvD4g2rnaBZrTkOAuc7LlysIHcUkMcDnMycBr6dVStnGCT+I/xPcc3EklcuSIb0WtrBl5KPi0Y7u9l4uTRFYFwOICZthxVn2tgaRG4gX3dfJerkH2god2IebkXy5K4R/CuXKifY6A20JsARqi+GvJiaTmbLxclfR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Rounded Rectangle 2"/>
          <p:cNvSpPr/>
          <p:nvPr/>
        </p:nvSpPr>
        <p:spPr>
          <a:xfrm>
            <a:off x="6372200" y="3789040"/>
            <a:ext cx="2160240" cy="24640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err="1" smtClean="0">
                <a:solidFill>
                  <a:schemeClr val="tx1"/>
                </a:solidFill>
              </a:rPr>
              <a:t>Diffèrents</a:t>
            </a:r>
            <a:r>
              <a:rPr lang="fr-FR" sz="2000" dirty="0" smtClean="0">
                <a:solidFill>
                  <a:schemeClr val="tx1"/>
                </a:solidFill>
              </a:rPr>
              <a:t> OS :</a:t>
            </a:r>
          </a:p>
          <a:p>
            <a:r>
              <a:rPr lang="fr-FR" sz="2000" dirty="0" err="1" smtClean="0">
                <a:solidFill>
                  <a:schemeClr val="tx1"/>
                </a:solidFill>
              </a:rPr>
              <a:t>Limo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err="1" smtClean="0">
                <a:solidFill>
                  <a:schemeClr val="tx1"/>
                </a:solidFill>
              </a:rPr>
              <a:t>Android</a:t>
            </a:r>
            <a:endParaRPr lang="fr-FR" sz="2000" dirty="0" smtClean="0">
              <a:solidFill>
                <a:schemeClr val="tx1"/>
              </a:solidFill>
            </a:endParaRPr>
          </a:p>
          <a:p>
            <a:r>
              <a:rPr lang="fr-FR" sz="2000" dirty="0" err="1" smtClean="0">
                <a:solidFill>
                  <a:schemeClr val="tx1"/>
                </a:solidFill>
              </a:rPr>
              <a:t>Iphone</a:t>
            </a:r>
            <a:r>
              <a:rPr lang="fr-FR" sz="2000" dirty="0" smtClean="0">
                <a:solidFill>
                  <a:schemeClr val="tx1"/>
                </a:solidFill>
              </a:rPr>
              <a:t> OS</a:t>
            </a:r>
          </a:p>
          <a:p>
            <a:r>
              <a:rPr lang="fr-FR" sz="2000" dirty="0" err="1" smtClean="0">
                <a:solidFill>
                  <a:schemeClr val="tx1"/>
                </a:solidFill>
              </a:rPr>
              <a:t>Symbian</a:t>
            </a:r>
            <a:r>
              <a:rPr lang="fr-FR" sz="2000" dirty="0" smtClean="0">
                <a:solidFill>
                  <a:schemeClr val="tx1"/>
                </a:solidFill>
              </a:rPr>
              <a:t> OS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Windows Phone</a:t>
            </a:r>
          </a:p>
          <a:p>
            <a:r>
              <a:rPr lang="fr-FR" sz="2000" dirty="0" err="1" smtClean="0">
                <a:solidFill>
                  <a:schemeClr val="tx1"/>
                </a:solidFill>
              </a:rPr>
              <a:t>Blackberry</a:t>
            </a:r>
            <a:r>
              <a:rPr lang="fr-FR" sz="2000" dirty="0" smtClean="0">
                <a:solidFill>
                  <a:schemeClr val="tx1"/>
                </a:solidFill>
              </a:rPr>
              <a:t> OS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45058" name="Picture 2" descr="http://www.riaxe.com/wp-content/uploads/2012/08/1088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052736"/>
            <a:ext cx="6840760" cy="2618729"/>
          </a:xfrm>
          <a:prstGeom prst="rect">
            <a:avLst/>
          </a:prstGeom>
          <a:noFill/>
        </p:spPr>
      </p:pic>
      <p:sp>
        <p:nvSpPr>
          <p:cNvPr id="19" name="Rounded Rectangle 2"/>
          <p:cNvSpPr/>
          <p:nvPr/>
        </p:nvSpPr>
        <p:spPr>
          <a:xfrm>
            <a:off x="2843808" y="4293096"/>
            <a:ext cx="3240360" cy="14642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Différentes écrans 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Différentes fonctionnalités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Différentes  technologies</a:t>
            </a:r>
          </a:p>
          <a:p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2"/>
          <p:cNvSpPr/>
          <p:nvPr/>
        </p:nvSpPr>
        <p:spPr>
          <a:xfrm>
            <a:off x="467544" y="3789040"/>
            <a:ext cx="2123728" cy="2752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Evolution des mobiles :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2,4 milliards de mobiles, PC et tablettes vendus dans le monde</a:t>
            </a:r>
          </a:p>
          <a:p>
            <a:endParaRPr lang="fr-F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6494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9A46"/>
            </a:gs>
            <a:gs pos="50000">
              <a:srgbClr val="00D66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95462" y="1633500"/>
            <a:ext cx="1130525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Qu’est ce que </a:t>
            </a:r>
            <a:r>
              <a:rPr lang="fr-FR" sz="44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r>
              <a:rPr lang="fr-FR" sz="44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 ?</a:t>
            </a:r>
            <a:endParaRPr lang="fr-FR" sz="44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-228600" y="-15240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124691"/>
            <a:ext cx="9144000" cy="50773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2637" y="3355866"/>
            <a:ext cx="6626225" cy="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8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6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29976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 </a:t>
            </a:r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7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pic>
        <p:nvPicPr>
          <p:cNvPr id="94210" name="Picture 2" descr="Cordo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484784"/>
            <a:ext cx="2520280" cy="283531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755576" y="4365104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PhoneGap</a:t>
            </a:r>
            <a:r>
              <a:rPr lang="fr-FR" sz="2400" dirty="0" smtClean="0"/>
              <a:t> (version actuelle : 2.3.0) est un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open-source, développé par </a:t>
            </a:r>
            <a:r>
              <a:rPr lang="fr-FR" sz="2400" dirty="0" err="1" smtClean="0"/>
              <a:t>Nitobi</a:t>
            </a:r>
            <a:r>
              <a:rPr lang="fr-FR" sz="2400" dirty="0" smtClean="0"/>
              <a:t> Software, qui permet de créer des applications mobiles avec les langages de développement web : HTML, CSS, JavaScript.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3995936" y="6926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i="1" dirty="0" smtClean="0"/>
              <a:t>Qu’est ce que </a:t>
            </a:r>
            <a:r>
              <a:rPr lang="fr-FR" sz="2400" i="1" dirty="0" err="1" smtClean="0"/>
              <a:t>PhoneGap</a:t>
            </a:r>
            <a:r>
              <a:rPr lang="fr-FR" sz="2400" i="1" dirty="0" smtClean="0"/>
              <a:t> 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8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506" name="Picture 2" descr="PhoneG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72575" cy="2664296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331640" y="4437112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Les plateformes éligibles sont nombreuses :</a:t>
            </a:r>
          </a:p>
          <a:p>
            <a:endParaRPr lang="fr-FR" sz="2400" dirty="0" smtClean="0"/>
          </a:p>
          <a:p>
            <a:r>
              <a:rPr lang="fr-FR" sz="2400" dirty="0" err="1" smtClean="0">
                <a:solidFill>
                  <a:srgbClr val="FF0000"/>
                </a:solidFill>
              </a:rPr>
              <a:t>iOS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Android</a:t>
            </a:r>
            <a:r>
              <a:rPr lang="fr-FR" sz="2400" dirty="0" smtClean="0">
                <a:solidFill>
                  <a:srgbClr val="FF0000"/>
                </a:solidFill>
              </a:rPr>
              <a:t>, Windows Phone, </a:t>
            </a:r>
            <a:r>
              <a:rPr lang="fr-FR" sz="2400" dirty="0" err="1" smtClean="0">
                <a:solidFill>
                  <a:srgbClr val="FF0000"/>
                </a:solidFill>
              </a:rPr>
              <a:t>Blackberry</a:t>
            </a:r>
            <a:r>
              <a:rPr lang="fr-FR" sz="2400" dirty="0" smtClean="0">
                <a:solidFill>
                  <a:srgbClr val="FF0000"/>
                </a:solidFill>
              </a:rPr>
              <a:t>, Bada, </a:t>
            </a:r>
            <a:r>
              <a:rPr lang="fr-FR" sz="2400" dirty="0" err="1" smtClean="0">
                <a:solidFill>
                  <a:srgbClr val="FF0000"/>
                </a:solidFill>
              </a:rPr>
              <a:t>Symbian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webOS</a:t>
            </a:r>
            <a:r>
              <a:rPr lang="fr-FR" sz="2400" dirty="0" smtClean="0">
                <a:solidFill>
                  <a:srgbClr val="FF0000"/>
                </a:solidFill>
              </a:rPr>
              <a:t>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/>
          <p:nvPr/>
        </p:nvSpPr>
        <p:spPr>
          <a:xfrm>
            <a:off x="-228600" y="-62538"/>
            <a:ext cx="9448800" cy="1143000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61"/>
              </a:gs>
              <a:gs pos="50000">
                <a:srgbClr val="009A46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0" y="188640"/>
            <a:ext cx="3059832" cy="554891"/>
          </a:xfrm>
          <a:prstGeom prst="roundRect">
            <a:avLst>
              <a:gd name="adj" fmla="val 48597"/>
            </a:avLst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n w="10541" cmpd="sng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viar Dreams" pitchFamily="34" charset="0"/>
              </a:rPr>
              <a:t>PhoneGap</a:t>
            </a:r>
            <a:endParaRPr lang="fr-FR" sz="2000" dirty="0">
              <a:ln w="10541" cmpd="sng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viar Dreams" pitchFamily="34" charset="0"/>
            </a:endParaRPr>
          </a:p>
        </p:txBody>
      </p:sp>
      <p:sp>
        <p:nvSpPr>
          <p:cNvPr id="34" name="Rectangle 3"/>
          <p:cNvSpPr/>
          <p:nvPr/>
        </p:nvSpPr>
        <p:spPr>
          <a:xfrm rot="10800000">
            <a:off x="-152400" y="6060098"/>
            <a:ext cx="9372600" cy="825285"/>
          </a:xfrm>
          <a:custGeom>
            <a:avLst/>
            <a:gdLst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  <a:gd name="connsiteX0" fmla="*/ 0 w 9144000"/>
              <a:gd name="connsiteY0" fmla="*/ 0 h 1066800"/>
              <a:gd name="connsiteX1" fmla="*/ 9144000 w 9144000"/>
              <a:gd name="connsiteY1" fmla="*/ 0 h 1066800"/>
              <a:gd name="connsiteX2" fmla="*/ 9144000 w 9144000"/>
              <a:gd name="connsiteY2" fmla="*/ 1066800 h 1066800"/>
              <a:gd name="connsiteX3" fmla="*/ 0 w 9144000"/>
              <a:gd name="connsiteY3" fmla="*/ 1066800 h 1066800"/>
              <a:gd name="connsiteX4" fmla="*/ 0 w 9144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066800">
                <a:moveTo>
                  <a:pt x="0" y="0"/>
                </a:moveTo>
                <a:lnTo>
                  <a:pt x="9144000" y="0"/>
                </a:lnTo>
                <a:lnTo>
                  <a:pt x="9144000" y="1066800"/>
                </a:lnTo>
                <a:cubicBezTo>
                  <a:pt x="6605451" y="-343989"/>
                  <a:pt x="3048000" y="1066800"/>
                  <a:pt x="0" y="1066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50000">
                <a:srgbClr val="005C2A"/>
              </a:gs>
              <a:gs pos="100000">
                <a:srgbClr val="009A46"/>
              </a:gs>
            </a:gsLst>
            <a:lin ang="540000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4" name="Slide Number Placeholder 17"/>
          <p:cNvSpPr txBox="1">
            <a:spLocks/>
          </p:cNvSpPr>
          <p:nvPr/>
        </p:nvSpPr>
        <p:spPr>
          <a:xfrm>
            <a:off x="7999040" y="6473403"/>
            <a:ext cx="1051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EA9DD1-1FA8-41CB-ABA8-2987E664DB29}" type="slidenum">
              <a:rPr lang="en-US" sz="2000" b="1" smtClean="0">
                <a:solidFill>
                  <a:prstClr val="white">
                    <a:lumMod val="75000"/>
                  </a:prstClr>
                </a:solidFill>
                <a:latin typeface="Sansation" pitchFamily="2" charset="0"/>
              </a:rPr>
              <a:pPr/>
              <a:t>9</a:t>
            </a:fld>
            <a:endParaRPr lang="en-US" sz="2000" b="1" dirty="0">
              <a:solidFill>
                <a:prstClr val="white">
                  <a:lumMod val="75000"/>
                </a:prstClr>
              </a:solidFill>
              <a:latin typeface="Sansation" pitchFamily="2" charset="0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8745170" y="6060098"/>
            <a:ext cx="0" cy="68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172400" y="6525344"/>
            <a:ext cx="8003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8" name="AutoShape 4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0" name="AutoShape 6" descr="data:image/jpeg;base64,/9j/4AAQSkZJRgABAQAAAQABAAD/2wBDAAkGBwgHBgkIBwgKCgkLDRYPDQwMDRsUFRAWIB0iIiAdHx8kKDQsJCYxJx8fLT0tMTU3Ojo6Iys/RD84QzQ5Ojf/2wBDAQoKCg0MDRoPDxo3JR8lNzc3Nzc3Nzc3Nzc3Nzc3Nzc3Nzc3Nzc3Nzc3Nzc3Nzc3Nzc3Nzc3Nzc3Nzc3Nzc3Nzf/wAARCADhAOEDASIAAhEBAxEB/8QAHAABAAMBAQEBAQAAAAAAAAAAAAYHCAUEAQID/8QASBAAAQIFAQQECAwDBgcAAAAAAQACAwQFBhEhBxIxQVFhcbMIExUiNjd1gRQWIzJCYnJ0gpGhslJzsSQzVZTB0TRDRGOSosL/xAAUAQEAAAAAAAAAAAAAAAAAAAAA/8QAFBEBAAAAAAAAAAAAAAAAAAAAAP/aAAwDAQACEQMRAD8AvFERAREQEREBERAREQEREHmnJ+TkTCE7Ny8uYrtyH46K1m+7oGTqepelZ98IqjVBlbk604uiU+JBEu3TSC8EnB7ckjsPQplsNvU1+imjVCLvVCnMAY5x1iweAPWW6NPa3mUFoIiICIiAiIgIiICIiAiIgIiICIiAiIgIiICIiAiIgIiICIiDl3NQ5S5KJNUqfbmDMMxvAasdycOsHBWVJeLVtnl6hzmtbPU6Ph7c+bFaRqPsuaePHBzxWv1Um3uzBVKSLikYYE3IMxMgcYkHp7W6nsJ6Agsm3a5IXFSIFTpkYRYEZuetjubXDkQuks27CLuNFuLyLNv/ALFU3BrN46Q4w+afxfN7d3oWkkBERAREQEREBERAREQEREBERARFSm1La5OU+qRqHaphiJBJhzE4W75ETOrWA6acCSDrw4ZIXWiyzubU4/ywN2ERPOBa+YAOegArr2Hft1W/dsrR7jjT8eBGjshR5ada58aGX4DXN3vOHFpxzHAahBo9ERAREQEREBEVc3ltft6gNiS9OiCqT4yAyXd8kw/Wfw9zcnsQWMv5x4MKYgRIEeGyJCiNLHseMtc0jBBHMELKFdv27LtqMFpnJhrjEHweUkN5gDjwwG+c49pJWmLKbVmWrTG3ASakIA8eScuzy3vrYxnrygy1fVCdal4z1Nl4jgyBFD5d4OoY4BzNekAgZ6QtW2zPPqduUqfi58ZNScKM7OOLmAnh2rN+3T1kz38qD3bVoWwvQe3vZkt3bUHeREQEREBERAREQEREBERAREQc+4KpAolEnanMvDIUrBdEJPMgaDrJOBjrWdNilJiXBtBbUJuGYsOT3puK/ADfGE+b/wCxyAP4epW1t2nHymzucYwf8TGhQSc4wN7eP7ce9Rvwa5IMo9ZnsjeizDIOMagMbn/7/RBcmB0LwR6HSpiqQarHp0rEqEFu7DmXQgXtHUf6dGT0roIgIiICIiAoRee0+3rVdElnxjO1BmhlZYglp6Hu4N/U9Sm6zJtH2Y3BSKpPVKVgRKjTosZ8URoXnxGBxJ89vHTXLhkc9M4Qcy8Npdx3ZEiQHTDpSRiHDZOVJAcDwDjxf79OoL20DZLXahSpmq1QeTJSDAfFa2MwmNE3WkjDNMA44kjsK5Gz68jZtTdN+SpOeD8AmK3EWGNf7t+u7x101V+yd/UC7rYqTadNCHOGSjb0nHIbFHmO4D6Q6xnrwgo7YuSNpdGwSMuig4P/AGnrViylsY9ZdF+3F7l61agy5t09ZM9/Kg921aFsL0Ht72ZLd21Z626esme/lQe7atC2F6D297Mlu7ag7yIiAiIgIiICIiAiIgIiICIiCqfCO9CpH2kzuoq/r4O3oLH9oRf2Q188IqC6JY8s9uMQqhDc7J5FkQf1IX48HSMx9lzcIHz4c+8uHaxmP6IPTtwvCq2tSqfDosUQI05FeHR90Oc1rQNACCNd7j1dak2zauzdyWXTapUNz4VFa9sQsGA4se5mccs7ufeuHtvtp1fs2JMyzA6bprjMM01czHyjR7tfwhQ/YHe8pLSr7Yqkw2C8xS+RfEdhrt750PPAHOo6d488ZC8kREBERAREQQW8tldu3P42YbB8n1B+T8JlgAHOPN7ODu3Q9aoa8NnNxWkXR5qW+ESLTpOS2XMHRvc28uOnQStZr45rXtLXAFpGCCNCEGPLEr8G2LqkaxMS8SYhyznEw4bw0neaW51HLezj9QtaUCsyVwUiWqlMiGJLTDctJGCCDggjkQQQoTdex2267FExJNdSpguy8yrRuPH2OAPWMe9TK2qFJ23RJak07f8Ag8u0gGIcucSSSSekkkoM4bdPWTPfyoPdtWhbC9B7e9mS3dtWetunrJnv5UHu2rQtheg9vezJbu2oO8iIgIiICIiAiIgIiICIiAiIg5V00SXuO352kzWjJmGWh2M7juLXe4gH3LPWyq4YliXxMUutPEvKx3mVm98+bCiNJ3X56AcjPDDieS00qm2x7NHV4Pr1DY0VKGwmYggHMy0DQj64Ax16dGoWwC17cjDmkdoIVSXPsPp9TronqTPCnSsZ+9MSwhbwb0mHrpnoOgzppoo1sg2oNo7WUC5o7xJ5DJSZfqJf6jzx3Og/R7OF/QI0KYgsjQIjIsJ43mvY4Oa4dII4oPsNghw2sBcQ0AZcck9p5r9IiAiIgIiICIiAiIgzPt+p8xK346bis+Qm5eG6C4c90Brh2gj8iFdmyqqQKrYNGiQHNJl5ZktEaDq18MBpB/IH3hcHbvbLq3aXlCWbvTNLcY2ANXQiMRB7sB34Sq82A3V5KuCJQ5qJiVqX91k6Njgaf+Q06yGoNGoiICIiAiIgIiICIiAiIgIiICIiCr9oeyGRuSZj1SjxhI1KIC57C35GO/pONWk8yM9OM5KqekXDeey6ciyUSXdAhxDvGUnYZdCeeG8wgj82nB55wtULzzsjKVCAYE/KwJmCTkw40MPaT2EYQUnQ9vUw+cgwq1R4IgPLWviyr3ZZ0uDTnPZn3lXoNVHYdiWpBnIE3BoFPhx4D9+G5kENw7kcDQ45Z4KRICIiAiIgIiICIiD8xGNiMcx7Q5rhgtIyCOhZL2g25MWTeMWBLl8OCHiZkYrTqGZy3B6WkY7W55ha2Vc7cLW8v2m+elmb07TMxmY4uh4+Ub+QDvw9aCR7P7nh3ba8pVButjkGHMw28GRW/OHYdCOpwUjWbNgt0+RrmNImomJSp4Y3J0bGHzPz1b1kt6FpNAREQEREBERAREQEREBERAREQEREBERAREQEREBERAREQF8cA4EEAg8QV9RBk7aba8WzbviwpbeZKxXfCZJ7CRutJ+bnpaRj8jzWiNmt0C7LTlahEcDNs+RmwBjEVuMnHLIId71ydtNrfGO0YseXh709TszEHA1c3Hnt94Gccy0KpNhd0+QrrFOmYmJOqYgnJ0bF+gfeSW/iHQg00iIgIiICIiAiIgIiICIiAiIgIiICIiAiIgIiICIiAiIgIiICyntYtR1o3bEEq0skZvMxKFugYM6sB+qf0LVqxQbbDa3xntCP8Hh78/I5mJfA1dgecwdo5dIag9Wyy6fjVaMtNRn707A+Qms8S9oHnfiGD2k9Cl6y/sSun4vXcyUmIm7I1LECJk6Nfn5N35kjscehagQERcStXdb9BnYEnV6rLSsxHGWQ4jjnGcZOPmjjqcDQoO2ssSFzVp+1SDOOqMwYsSqCC75Q7phmLu7mOG7jTC1MCCAQcg81kOm+seW9ss74INeoiICIiAiIgIiICIiAiIgIiICIiAiIgIi8lWnG0+lzk68gNloD4xJBOjWk8teSDMF7XxcU7dtT+B1qoQZdk1EhS8KWjvhNDGuIb5oI1IAzzyuV5fvT/Fq//mo/+69WyyUNS2i0Vjy4kTPj3HIydwF/P7K1pjtQZB8v3p/i1f8A81H/AN08v3p/i1f/AM1H/wB1r7CYQY0pFJrE3V5VknTpiYmnRmljHQnEOOc+d1dJ6MrZbc4GePNfcKKbRr0g2RRYc8+VdNRo8XxUGEHboJwSSTg4AA7Tp2gJWsr7byTtLqoJOjYGNeHyLFf2zq84N7UR88yVdKxoMUwo0Iu3gDgEEHAyCD/XtNAbbvWZVvswO5Yg0hZhLrPoZcSSafL5J5/JtWW6b6x5b2yzvgtR2V6HUL2dL921ZcpvrHlvbLO+CDXqIiAiIgIiICIiAiIgIiICIiAiLhVW8rbpDXGoVuQhObxh+ODn8/oty7keSDuoqxq+3C1pPfbIsnZ94HmmHC3GE683EH9OahlX2+VWNvNpFIlJZp0D5h7orueuBujPDp96DQKh+1upNp2z6su32NiRYHiGAuwTvkN09xJ9yz5Vtpt41bfbGrUeCx3/AC5UCCANdMtAPPmV55SzrxuGMYzKRUpl79fHzDS0O4/TiYB4HmglXg8SPwm9o805vmysk9wOmjnOa0foXcFpFVnsXsSpWhLVCZrIgtmpwsa2FDcHmG1u9xcOku4DoHusxARFyrsmY0la1YmpWIYceBIx4kN44tc2G4g/mEHUBBJAIOOKqDwkvR2k/fHfsKgOw2oTjNo0rCbMxNybhxhMNLs+MwxzhnpOQDlT7wkvR2k/fHfsKD9eDd6NVX76P2NVabbvWZVvswO5YrL8G70aqv30fsaq023esyrfZgdyxBo+yvQ6hezpfu2rLlN9Y8t7ZZ3wWo7K9DqF7Ol+7asuU31jy3tlnfBBr1ERAREQEREBERAREQEREBERBzblkpuo2/UZKnR/g83MS0SHBi5I3XFpAORqO0cFlCr2NdNHBdP0OdhsGpiMh+MYO1zcj9VsFEGHVJ7WrNr08NFeth1SdzitnXsxx+gNDy5rUtVtqh1gk1SkSU086b8WA0v5fSxkcBzUIrGxG1J0OdIGbpz8aCFF32Z6w/J/IhB57W2kbNoB3ZGVh0V7sDL5EMzx4uZn9TzVj0ysUurM8ZS6hKzjeZgRmvxw44OnEfmqLrGwSrQcuo9WlJpvEMmGOgu56abwPLoVbV2iVi0qs2VqTDKTrGiKww4zXEDOjg5p04dqDZaKvtjV3VO7LfmH1eEDGlIohCZa3AjDdB1+sOeOkKwUBcS9/QyvezZnunLtrnXHIxKnb9Tp8BzWxZqUiwWF3AOcwtGerJQZp2Iesul/Yj9y9WP4SXo7Sfvjv2FRzY9Ylx0y+oU/VKZGk5aSZFD3xhgPc5haA3+L52cjTA48FI/CS9HaT98d+woP14N3o1Vfvo/Y1Vptu9ZlW+zA7lisvwbvRqq/fR+xqrTbd6zKt9mB3LEGj7K9DqF7Ol+7asuU31jy3tlnfBajsr0OoXs6X7tqy5TfWPLe2Wd8EGvUREBERAREQEREBERAREQEREBERARF5apUZWk0+Yn5+M2DLS7C+I9x4Af68gOZOEHFv67pSzqDEn5jESYd5ktAzrFiY4dg4k9HWQsx0amVjaBdhhCIY07OPMWYmHjzYbebjjgBoAOwDkvRfV1T993KIwZE8Vv+JkZRupa0nQY/idpnHPA4ALQWyyx4VnUJojsa6qzQD5uJod3ohg9A/U5PRgJFbdCkbbo0vS6bD3YEFuN443nu5ucRxJXUREBERAUQ2m2V8dqHDk4c0JaZl4vjYL3N3mk4IIcOg548sKXogiGzOy/iTQoklEmhMzEeL46M9rd1oOAAGjoGOPNULtu9ZlW+zA7li1SqU2obKq5cV4vqtIiSz4E42GInjom4YJa0N4Y1GGg6ZPHRBaNleh1C9nS/dtWXKb6x5b2yzvgtYUaQFLpEjT2xDEErLw4AeRje3Whuf0WT6b6x5b2yzvgg16iIgIiICIiAiIgIiICIiAiIgL49zWMc97g1rRkknAAX1RPajRapcFmzlPokTdmnlrvF7wb45oOSzJ4Z/wBMc0HIu7a/blvufLybzVZxuhhyzh4tp+tE4fllUjem0W4LyPwaae2BIl4LJOXbhpPLePFx7dM8AFILX2JXBUowfXHMpUsDqCREiu7Gg4HaT7irntLZ7blqYiU6SESbH/VzBD4vuOMN/CAgguxDZ3Epg+MVdlnwpx2RJy8VuHQmkavI5E5IAI0GvPS5ERAREQEREBERAREQFTkvsXjQb7bV/KkI0xk38LbD3T47IfvBh5YzpvZ9yuNE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1994" name="AutoShape 10" descr="data:image/jpeg;base64,/9j/4AAQSkZJRgABAQAAAQABAAD/2wCEAAkGBhAPEBAQEBAQFBAQDxAPEBUQEA8QEA4QFhAVFBYQEhIXGyYeFxkjGRIUHy8gJScpLCwsFR4zNTAqNSYrLCkBCQoKDgwOGg8PGislHyQpLCwpMy41NCkqLCksLywsKS0pKSwuLCwsLC8tLCwtLCwsLCwsKSw2KSwpKSksLCwsKf/AABEIAMIBAwMBIgACEQEDEQH/xAAcAAEAAQUBAQAAAAAAAAAAAAAAAgEDBAYHBQj/xAA9EAACAQIBCQQIBQMEAwAAAAABAgADEQQFBhIhMUFRYZETMnGhByJCYoGxwdFDUnKCkhQzwhZTorIV8PH/xAAbAQEAAgMBAQAAAAAAAAAAAAAABAUCAwYHAf/EADMRAAICAQIEAwYFBAMAAAAAAAABAgMEETEFEiFBMnGRBhNhgbHRIkJRocEUM/DxByNS/9oADAMBAAIRAxEAPwDuMREAREQBERAEREAREQBERAEREAREQBERAEREAREQBERAEREAREQBERAEREAREQBERAEREAREQBERAEREAREQBERAEREAREQBERAEREAREQBERAEREAREQBERAEREAREQBERAEREAREXgCJEuJjZQxehTJHIdTAMlXB2bpKYeSqoakDza/WZkAREQBERAESziMWlPR02C6bBFJ2FjewvuvaXo0Pmq2EREH0REQBERAEREAREQBERAEREAREQBERAEREAREQChlp3k2aWahgFmpVnn5RJemyjba48RrEzKiX2SyMnVG3ADn9oBr2bWdSUqjUazaKu2otqCVNlm4A/MTeQZq2V/R7h8UdKo9RX3tSKrpD3gQQfHbK5FzKbBn1MdjHpDuUndNBei3tyFoBtMS0jcZGrjqSd6pTX9TqPmZ9Sb2Pjkluy/E82rnJhF24mj/NT8pi1c9cCv41/0pUPna02xotltF+hplk0x8U16olnjhu0wVbVrVRUH7WBPkD1mu5q56aOjQxLersSofZ4K54c+vGehjc/MG6OlqpDqyGyAaiLbzznOhLrCw3ZVKu6LXXVHOcRz1XfG2iSfTR/p8zuAN5Wc3zWzwbD2pViWo7FO1qX3Xlu8p0WlVV1DKQVYXBBuCOIMqcnFnjy0lt2Ze4ebXlQ5o791+hOIiRSaIiIAiIgCIiAIiIAiIgCIiAInH62dGMbbiavwIX/qBMOrlSu/erVT41HP1l0uD2d5I56XHqvywf8Anqdpaso2sB4kCYtXLeGTvV6I8aqX6XnFne+038dciTNq4Ou8/wBjRLj0vyw/c69VzxwS7cQn7dJvkJhVvSDghsd2/TSf/K05WXmx5pZovjGFSoCuHB8DVI3LwHE9OSzh+PTHmnJirimVkT5K4o33I+XhjPWpUqopg206gVVJ4KASTPXFAb9cYfDrTUIihVUAAAWAA3CWsdlKjh1DV61KkrNog1aiUwW26ILEXOqUc3Fv8K0R0takornerMgKBslZhUstYZ+5iKDfpq02+RmWjg6wQRyIMwMyUREA5r6QsmNSriqC3Z1toJYhag2i26419ZqgnYs4skDF4epS9q2lTPCoNan6eBM46ylSQRYgkEHaCDYgzqOGXqyvle6+nY4vjGO6ruZbS6/PuSBlbyIlZblISiUvKwYie9mznU+EbRa7UCfWXenvJ9t88GehkHJJxVdKQ7pOk5/Kg2n6fGaMiNcq37zYk4s7Y2x9z4tTrmFxK1UWohujgMp16wZdkKVIIoVQAqgKANgAFgJOcQ9Neh6OtdOu4ms5r55JiqlXDVbJi6FSojLuqhGK6dPprG7wmzTg/pApthsq13pMVYuldGQ2KsUFyDx0g3WRr7HWlJfMueFYUM2U6W9HprF/Ff7O8RNKzC9IKY5RQrkLilHguIA9pODcV+I5brNsJqa1iV+TjWY1jrtWjX+dBERMyOIiIAiIgCIiAcJvIkwZEmd42eZpAmQZoYyy7TBs2RibbmfmecUwq1tVAawuw1rHyXnv3cZ1KjSVFCqAFAAAAsABuAnO83M+KFE01qsEpmmtMk7KZAFr8tVvjNtx+eGCo0jVOIpOLXUUqiVGqHgoU6/lOSybbL7NH8kdxh01Y1Sae61bMvLeXKOCotWrNZRqAHeqNuRBvJnB87c4amUq3aVwNFbilT2rSU7hzO87+kv50Zy1sfWNSobKLilTB9WkvDmTvO/wtPCaT8fFVa1luVuTmu2WkOi+pawuRKVV1QU1uTuFp9AZh5ETB4NERQNMl2sLXOz6Tk2YuT+0rM9tS2UeJ1/QdZ3fD0tBFX8qgdBK/La95ouxa4Kl7rWT3Ll4vKSxjsWKNKpVOynTeofBVLfSRCaX6dUMLqQQdhBBB+M5p6QMjdjXFdR6lfWeAqjb1GvrMf0R53kj+krt32Z6RJ2VGJZqfgSSRz8Z0bLGSKeLpGlUvYkEFbaSsNjC8l4eR7i1S7d/Ig5+L/U0uHft5nGAZKejnRmljsHd6VNa1Aa9NAxdR79PaPEXE0l8sVj7Vv0gCW13Hcarp1fy+5CwPYziGbHni4JfF6v0Wps0p2gva4vwuL9Jqb4p27zsfFjLmT6mjVQ+8B11fWQo+0kZ2RhGHRtLVsu7P+PLKceds7k3GLaSW7S101b/AINqvPTyD6QcLk9agFGrVrM1mYFFQAbFDEk8TsmvZUxnZ09Xeb1V5cT8Jrcx4/xF16Y9b67v+EffYj2bhlRlm5KfLtDtr+r/AI9To2L9NWIP9rDUUG7Td6h8tGeJjPShlOpe1cIDupU0XzIJ85qkTkHkWPdnqlXCMKvw1r59frqehjM4cXWv2uJrvfaGqvo/xvaYF5SJqbb3LGFcK1pBJeXQnSqlWDKSrKQylSQVI2EEbDOyej/0iDFhcNiSFxIFkbUFxFh5Py37uE4xOheiDIHa4h8W49TDjRS+w1mG34Lf+QkjFlJTSj3KbjtFE8WVlu8dn31/TyZ2KIkHqqouxAHMgS5bS6s8yMXBZRDs1NrCojEEfmAO0TNmo5UrAV2emw3MCp2G2v5ec93JOVhWFjYVANY/NzEpMLikbLZY9j/Em9H2a+5MuxnGKsjt3+B6MREvCGIiIBwYyJmNUytRHt3/AEgmY1TLyeyrHxsJ1lnEcWvxWL6/Q4/H9n+J3+CiXzWn10M5hLTieZUy6x2Io8ST9piVMqVT7VvAASus47ix8Or+X3L/AB/Ynic/Gox839tT1qtIHaAfEXmPUZV2lR8QJ49SszbWY+JMskSunx2Ov4IepeU+xE0v+270X3Z6lTHUx7V/AEzEq5TXcpPjYTDYSCUi7Ki95mCr4k2HzkSXF757aIsYeymFStZOUvN/Y7J6LMn3pUXIsajNVP6b6vJR1nUZreaGTxRQKBqp00pj4AD/AB85sd5k5OXWW5RuMYvSC0XYrNV9KGUewyXiiDrqBKI56bhT/wAdLpNpvObenFqn9Hhwqsaf9RpVGAuqkIQgbhcsek1WPSDJeFDnyIL4o5HgMpvRIZNoNxrsQeInV81/TNTcLTxyFG1DtaYLI3N02jxF/ATjaiXVkKvIcOj2OoyuDwyG5wekn6M+qMHjaddBUpVEem2xkYMp+ImoZ+Zh4bEUK2Ip01p4mmjVQyeqKuiLlXXYbgbduycayNl/FYJ9PDVWQ6tIXuj8nU3DfETb8pelzE4jCvQNGklSohpvURn7pFm0UPdJG+52zdO+qUepW4vC8+i9OC00e+vTT+TR7yoNpESsqV0eqPQ2uZaMysfjDVfS3AWXkP8A7MaJkYbJ9Wr/AG6bt+lSR12TK66VknZY+r3NGPRTh0xpr0jGK0Rjys9/C5kYp+8Epj32uei3nsYX0fUx/dqs3JAFHU3MgWZtEN5enUwnn0Q/Nr5dTSLy7Rwzv3EZv0qWt0nSsLmxhKWyipPF7ufOemtMAWAAGywFhbwkGfFoLwRZBnxdfkj6nHgL7N+znO0ZrYr+hwdKglMaYGnUYm+lUbWxsOGzwAnO83ciaWOcMPUw7sTwJDEIPr8J0CZZvELKZKNL0enUi8Yshfy1vbf59jPrZbrv7dh7oC+e2Yb1C2skk8ySZCVlHbkW2/3JN+bKaNcI+FFZKnUKkMpsQbgjdISdKmWYKNrEAeJM1Q5uZcu/Y+y006m45MxTVaSuwsTfwNja8ypboUQiqo2KAOkuT1amMo1xU3q9Fr5nLzacm1sIiJtMT5XMpKyk549iZQyJkjKGfTWyBkDLhkDM0R5Ftp7OY2A7bH0BbVTJrH9guP8AlozxWm/+iTJ9ziK9vyUV/wC7f4STTHWSKXidvu6JP4aep2PJFLRpD3iT9PpM2QpJoqF4ACSvLQ4MreWcbg6dem9KqoenUUq6sLhlO6WRlaj25wvaL24pisad/W7MkgMOOtTMu8H1PTqj57z6zIfJlbVdsNUJNFztG/s394eY18ba2on05lfJNLF0XoV10qbix4qdzKdzA6wZyrFejalhamjVNSoDrQ30FZfAb+IvKbO0x1zvY7Lh3F4Thy2+Jfuc8EzsJkivV/t0qjc9EgfyOqdEweSKFLuUkB46ILdTrnoLOes4qvyR9SylxT/xH1NEwmY2Jfvmmg5nSboNXnPZwmYNFf7lR35CyD6nzmyiSBlfZxG+Wz08iLPPvn308jBwmb+FpdyilxvYabdWvPQAtslJW8gznKfWTbIkpyl1k9SsSl5WYGJWJSAI012BYw2CSm1RlGuq+m3jogW8vOZEzcNkWvU2JYcX9Xy2z1cNmuu2o5PJdQ6mWlPDMvIevK/N9CNbl1R3lq/U12ZmGyVWqd1Dbi3qjzm14bJtKn3EUHjtPUzJl3R7OLe6fyX3f2K+ziL/ACL1NcTNhgpLONIKSAo1XtquT9pYzcw2nV0tyC/7jqH1m1TCyVgOxVhvaox+F7L5fOTXweqF9Uq1olq3/Bo/q5yhJSfV7fyZsREvyCIiIB8rykROePYWUMiZcSmzGygk8FBJ6Cehh82cVU/CKji5CeR1+U+SnGPiehHsthDxNI8kyDTa6OZDfiVQOSKT5m3ymZTzXwybVZz77H5Cwkd51Mdnr5FbbxCqO3U0NhfUNs7b6MMldlhMOCLNULV3BFjrOq4/SqzHzczKFSztTCUtqqqhWqDieC/OdBw2ESmAFAFhbULWHAcpc4XNJc8lou36nKcTz1evdxXcyJRnABJNgBcngOMTW8/cq9hhGRT69c9kvELa7npq/dJttirg5PsUsY8zSOV5wYupWx1TH0HZaumCljY6CjRS3A6IHjrnTcyM+0x6ilVsmKUaxsFW21kG48V6atnMUWRqYVtIVaRK1VIYFTYkjYQdx5ylxeI6S5bX0fcm24/TWJ3yY2UMCldCj+IO9TxE1nMjPX+rAo1wVxKjbay1gNp5NxHxHAbdLucI2RcZdUyCm4vVHPq1A03ZG2qSD95VZ7udWB1rWHJH/wAT9Ok8BTPOc7GeNdKv08jpKLfeQUi4JKQEuUqTObKpY8FBMgqLk9Eje2luLyt56WGzdrN3rIPeNz0E9XDZt0l7xZzz9UdB95aUcGyruvLovj0/bciTzaod9fI1pEJNgCTwAuek9DDZBrvtUKOLm3ltm0UaCILIqqOQAlyXlHs7XHrbJvy6Ig2cRk/AtDx8NmzTGt2ZjwHqj7z1MPg6dPuIo8Br67ZcvK3l5RhUUf24JfX1IM7rLPEyV4vI3i8lmoneLyN4vAJXlZC8reASiRvK3gFYlLxAOD4bMIfi1vhTX/I/aephs1MLT/D0jxqMW8tnlPYJkGaeayy7p7y9Oh2lmXdPeTLdOkqCyKqjgoCjykWaVZpaALMFUEsxsANpM1xTk/iQ5S7sg7zZMg5q6xUrjXtVDsXm/E8pm5BzbWlapUs1TqtPkvE85sAFp1vDuFKGll2/Zfp5lPkZfN+GARANkleRvMfH5Qp4emalRrKOrHcqjeZ0EpKK1exASbeiLmLxiUUapUYKii5J+Q4nlOVZzZabG1tOxFNRo0lO0LvJ5k6z8OEv5ey7Uxj3b1aan1EB1L7x4tznmdnOXzuIe+fJDw/UtKMfk6vcxQkmgl005Ojg3fuqTztq6ytipTekVqSW1Hcjh67UaqVUNmVgw/UPvOv5Oxy16SVV2OoPgd6/A3E5jTyA7AhmANtVtevdcz3fR/lYqz4V9VyXQHc4769Bf4Gddg+8VKVi0a+hUX8vPrE3XFYcVEZG2MCPDgZrOHzbqE+uyqOXrE/CbTeQfjPmTgU5MlKxbCrInUmonn4XIFFNoLn3jq6CenTQKLKABwAAEgpkwZvqx6qVpXFIwnZOfiepcBi8jeVvN5rJXi8jeVvAJXi8jeLwCV4vI3i8AneLyF4vAJ3i8jeLwCV5W8heLwCd4kLxAObMZaZpk/0VU/h1P4N9pE5Mrn8J/wCJnmkcex7RfodM7IrujBqVJmZArBXZjtACryvtPlLdTI9f/bb42H1mLUybXS5AAPN0H1lvw+idd8ZTg9PIh5FkZQaTR09BYAcpKa3kDPCjVRadd1pYhBosKjKq1LatNHvom/C956eLy5SQeqe0e3qrSvUueZUEATtClLuVMq08NTNSoeSgd5z+VR/7ac5yvlapiqmm5sB3FHdQcuJ4mezXybXxVTtKy1mO5VpOqov5V0t0z8LkFl7uGa/FgL9TKfJx8jLej/DH92TK7K6lruzVMPkyo/dQ24nUOpno0c3D7bfBR9TNoXJdb/b6ssuDI9Y+yo/dMquE0Q6y6nyeXOW3Q1+nkmkmxQTxbWZcanPd/wDA1T+TqY/01UPtp0aWcK4wWkVoRnJy3Z4AWeLldGw9aniaeq7A33Cov3H1m8/6Wf8A3F/gT9ZbxWZpqo1N6qFW2g0ifiDpgg85mYnpZOxy16SVU7rqD4Hep8DcfCX6h1TxM38zKuButPGM1JjpGnUpBlU8VbSuJ7wwB9pyfBQBALSmTBl4YMcTJDDCAWbyt5f7ASvZCAY95W8yOzEaAgGPKzI0RGjAMe0WMyLSsAx9ExoGZEQCx2ZleyMvRALPZGV7GXYgFrsecS7EAt9gvCV7FeA6ScQCHYrwHQR2S8B0EnEAiEHCStEQBaIiAIiIAiIgCIiAIiIAiIgCIiAIiIAiIgCIiAIiIAiIgCIiAIiIAiIgCIiAIiIAiIgCIiAIiIAiIgCIiAIiIAiIgCIiAIiIAiIgC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2004" name="AutoShape 20" descr="data:image/jpeg;base64,/9j/4AAQSkZJRgABAQAAAQABAAD/2wCEAAkGBhQGERUSEhQWFBUWExgZGBgYGBoUFhwWHRoaFRYYFxcdGyceGBokHRgWHy8gIycpLCwsFx4xNTAqNSYrLCkBCQoKDgwOGg8PGikkHyUsLjEsKSwsKSkvLSoqLCk1Ki4sLCksKSwtLzQsLTUyLCwsKSksLC8qLCwsLCwsLCwsKf/AABEIAMYA/wMBIgACEQEDEQH/xAAcAAEAAgIDAQAAAAAAAAAAAAAABgcFCAEDBAL/xABGEAABAwICBQkECAUCBQUAAAABAAIDBBEFIQYHEjFBEyIyUWFxgZGhCBQVUiNCYoKSorLBM3KxwtFDYxZTk9LwNERzg8P/xAAaAQEAAgMBAAAAAAAAAAAAAAAABAUCAwYB/8QALhEAAgIBAgMHAwQDAAAAAAAAAAECAxEEEgUxURMhMkFhcbGh0fAUIpHBIzOB/9oADAMBAAIRAxEAPwC8UREAREQBERAEREAQmyxGk2kTNG4eUcNpxNmN3bTu/gBvJVR4tpNUY04mWR1vkaS1g7mg+puVpstUO4r9Xr69M9r730LxbIH7iCvpa9w1DqY3Y5zT1tJafMKfaGawHyPbBVHa2jZkh37RyDX9d+vz61jG9N4fcR9PxWu2W2a25/6ixkRFILgIiIAiIgCIiAL4fKI95A7zZUnrX10yUUr6LD3bJYdmWcWJ2h0mR3yFtxdvvutvVJ1uIS4k7amkfI7re4vPbmSSgN2gdrcuVp9o3rArdFXh8E79kb43uL4iOosJtw3ix7Vs3oBp1Fp7SiaMbD2nZlj3lj7XyPFp3g/uCgJMiIgCIiAIiIAiIgCIiAIiIAiIgCIiAqbWdWGorAy/NjjaAO085x/SPBRFTPWjhzqeqbNbmyMAv9puRHlsnzUMVbZ4mcXr0/1E89QiLljDIQALkkADiScgAsCGi9dHaw4hSwyO6Tomk99rE+ayK8OB0JwyniiO9kbQe+2frde5Wkc4WTva87FnngIiL0zCIiALDaY4qcDoKmdvSjge5v8ANsnZ9bLMrF6UYR8fo6imBsZYXsB6nFpDT52QGmCL7mhdTuLXAtc0kOaRYgjIgg5gg8F8IArL1AY07D8VEAvs1Eb2kcNpjTK1x7g1w+8q0Vp+z3o87EMRNURzKaN2f+5IDGB280yHyQGyCIiAIiIAiIgCIiAIiIAi+Jpm07S5xDWgXJJsAOsngoPjutBlNdlM3lD87rhngN7vTxWEpxjzNF2orpWZvBOibLF1mlVLQmz54wRwDto+QuVT2KaRVGM/xpXOHyjms/CMvNY5R3qH5IpreM9/+OP8/n9lwu1i0Tf9U/gf/hd0GnlFP/rgfzBzf6hUwix7eXoR1xi7zS+v3Lwr6am0uhMe2yRpzDmOa4tdwc052KrPF9AKrC3HZZyzODmZm3a3eD596jjHGM3BIPWMj5qQYVp7V4WR9JyrR9WTnfm6V/FYynGfiX8GNmro1X+6LT6o8FPozVVZs2nlv2tLR5usFP8AQ/V/8JcJ6gh0g6LRm1p+Ym2bvQdqyOjencOPkMP0Up+o43B/kdx7sipKt1dUPEnkstHodOsWRe786BERSS4CIiAIiIAiIgKp1palxpU91XRlrKg222OyZJb6wIHNf6G3DMqk8Q1e4jhjtmSjnv8AZYZB+JlwfNbhKCad636TQomIfT1A/wBJhADTw5R+YZ3ZnsQFK6M6lMR0geNuL3aPi+XI247MfScbdw7Qr/wTDaHVpStg5WOFgzc+V7WOe85FziSLk5DuAAWv2keunEsfLg2b3eMi2xDzfOTp37iBluUHnndUuLnuLnHeXEuJ7yUBtbW64MKod9Wx38jXyfpaV4268sJcbe8O8Ypf+1atIgNwcM1iYdi5DYqyEuO5peGOJ6gHWJPcpC120LjMLR1Z/R3Tyt0VI92qHsb8h58Z+464HhYoDcRFT2h/tCw15bHXx8g7Icqy7oid3Ob0mfmHcrcpKtlcxskb2vY4Xa5pDmkHcQRkQgO1ERAF5cSxKPCI3Syu2Wt8yeAA4k9S7ampbRsc95DWtBJJ3ADeqZ0s0nfpLLfMRNJ5NvZ8x+0fTd36rbNi9SDrdZHTQz5vkjnSfS6XSR+d2RA82MHLvf8AM70HDrOCQDaNhmTuHG6mej+rSXEAH1BMLDns2+kI7QcmeNz2KElKb6nLxhdq7G13shi42x1q68P0JpMN6MLXH5n88+uQ8AszHTth6LWjuAC3fp5dSyhwabX7pJeyz9jXsG65WX0urviFZM/gHlo7m839r+KxCjlLZFRm4p5wwiIhgAdnMK29X+lBxyIxym8sds+LmcHHt4Hw61UizuhOJfDK2JxNg88m7ufkPzbJ8FnXLbLJP4fqHTcuj7mXUiIrE7IIiIAiIgCIiArnXPrBdobTNigNqie4aeLIxk54+1mAO254LWSSQzEucSSSSSTcknMkniVNNcmOfHMWnIcCyIiJltwDBzvzl6hKAIiIAiKTatcXGCYrSSno8sGO4c2S8RJ7BtX8EBGUW7s1FHUdJjXd7Qf6hRjG9VOG49/EpWMd80V4nX6zs2DvEFAakqZavdZlRoJKACZKdx58JOVr5ujvkx/oePAiUabagZ8Ga6WhcamMAkxkfTgfZAFpOOQseoFVPJGYiWuBBBIIIsQRkQRwKA3QwDH4dJoGVFO8PjeN/EHi1w4OHELIrUvVxrEl0BqNoXfTvIE0XWPnZfIPHruPWNrKCvZicbJYnB8b2hzXDMEHcUBFdZdJUVcDRENqJpLpQ3p5dEkcWjM99jwVVxsMxDWgkkgADMknIALYZYeHRSnp6n3prLPsch0do73gcHWuL9pUaylyllMp9Zw532Kal7+3oYrQ3QduCASzAOnI7wzsb9r7Xl2y1EW+MVFYRZ1Uwpjsgu4Ly4rWDDoJJT9SNzvIXC9Siesuu91oiy9jI9rfAHbP6beKTe2LZ5fZ2dcp9EVISXZnM8T2oiKsOECIi9AQG27JZKPR2aamNU1t4w4g26Vhvdb5Qcr9hWNTBnKEo4ysZ5FzaFaSDSCAbR+ljAa8dfU/uNvO6kKofA8afgEzZo+GTm8HN4tP/mRAV2YXi0eMRtkicCHC9r5jrDhwIU2mzcsPmdXw/WK+G2XiX19T2IiLeWYREQBQvWpp43QejLmke8S3bC3t+s8jqaDfvIHFSPH8fh0agfUVDwxjGk7xcng1o4uJyA7VqXprpdLprVvqZcr82NvBkYJLW9u8kniSUBg3vMhJJuSbknMk8SV8opBLoJVwYeMRdHswF4aL5PIOQkDbfwybNvfMkZWzQEfREQBfTHmIgg2INwe0bl8ogN0NGMVGO0dPUD/VhY88bEtBcPA3Hgsmq01AYycTwvk3b6eZ0YzvdhAkaezpOb91WWgCrjWjqli0wY6ena2OrAvcWAlsOi/7WQAd55brHRAaQ1NM6je6N7S17HFrmneHA2cD2gghbFag8MrsMpHipbsU7yHQNeTygJ6RDfqxnfY2zubZ3MtrNXFFiFeMQkiDpg0ZH+GXDdI5v1ngWFz1DK4BUnQBERAEREAVZa163lZoYgegwuI7XEAejfVWaqQ0wrviFbO8bg/ZHcwbH9QT4qPqH+3BU8Ws20berMOiIoZygXpwzD3YrMyFnSe4DuHEnsAufBeZWLqrwdtn1JsXX5No3loyLieonLwHasoR3PBK0lHb2qHl5+xOaCgbh0TImDmsaGjw6+0qvtNdAfdtqopW83e+McOtzB1fZ4cOyykU6daksHXX6Wu+GyS9vQ14X1FM6A3a4tPW0lp8wrK0s1dfEH8rS7LHOPPYTstJ+ZtgbHrG7943Jq3rI/qMd3PH72UJ1yTxg5azQaiuTSi36o89Bp5WYfYcrtjqkG369L1Ugg1wspWl1TDstaLlzHX/ACn/ACVHX6C1rP8A27vBzD/cofpFjDdG5eQnY/lBm5thkOF7njvWUXYnhZ/Pc30Wa2ElFKXs19yb1vtBRPN4WBrAd72vJI+6LNPmsPpR7Rkk4LKCER/7stnO7dmMZDhYknuWDw/EYcZYdixFucwgXF+Dm7v2XlZqarsceZKaJrYXZsc94aD17IzNr8bKRXNuTTyW2i1UrLJQmpJ9Hj7IhmM4/UaQycpUzPmd1uN7djRuaOwALHq0IvZ3xKTe+mb3yP8A2jKlmhns9jDJ2zV8kczWZiJgJY532y4DaaOq2fHK4O8tTAaodT5x3Yra1tqfIxRHfL1OcOEfUPrd3SvnFMIjxinkppGgxSRlhaMuaRbLqtw6rBewDZyC5QGl+kuAv0YqpaWTpRP2b7rjpNcBwu0g+Kxivn2jNGWOihrwQ14cIXAmxe0hzm26y2zvA9ioZAEREBcHs34xyFXUUxvaWESDPLaY6xy6yH/lC2DWourDF/gmK0kl7Ayhju6QGPP8QPgFt0gCIiAIiIAiIgCIiA8uKVow6GSU7mRud5AlUG5xeSTvJue/irb1lV/udEWjfK9rPDN7vRtvFVGoV7zLBzPGLM2Rh0XyERFoKQKXat8c+G1PJONmTWHdIOh55jxCiK5Y8xkEGxBBB6iMwV7F7XlG6i102Ka8jYZFitGcZGO00cv1iLPHU8ZO9c+4hZVWSeVlHcwkpxUlyYREXpkFX2n+pum02e6drjBUm15ANtrrCw22XGdgBcEbhvVgogKX0Q1DS4NIXzzxkF1iGB38MG+825zsv5esq5IIG0zWsYA1rQAANwAyAXYixUUnk1xrjGTmub/oIiLI2BEWB050nbofQzVRzLW2YOuR3NYO65uewFAUbr90u+M1opGH6Om6XUZnC7j27Is3v2lVi+5pnVDi5xLnOJLiTcknMkniSV8IAiIgOWvLCCDYg3BGRB7Fujo7igxulgqBulhY/wAS0E+t1patm9QWLfEMJbHe5glew9xPKjw59vBAWQiIgCIiAIiIAiIgKz1r1/KSxQjc1hee9xsPRp81BFmtMq74hWzOvcB+wO5vN/qCfFYVVs3mTZxOts7S+UvX4CWuin2r7RhuJU875RlKDG08QBm5w+9s/gSMXJ4RhptPK+eyJAUXfXUbsOkfE8WcxxafDiOw7x3roWJoaaeGTPVljnuM5p3HmzdHskA/cZeAVqLXqKUwODmmzmkEEbwRmCr1wDFhjlPHMPrN5w6nDJw87qXp5d206XhGo3QdT5rl7GQREUkuwiIgCIiAIiIAtd/aE0u+J1TKFh5lONp/UZnDd91v6yrv0w0ibopRTVTrHk2HZBy2pDkxvi4gLTytrHYhI+V5u+R7nuPW5xLnHzJQHQiL2YPhT8cnjp4hd8rw1o7Sd57BvPYEB5CLLhXbrq1eswPDqSWBv/pg2CQ5XLHZh7u3lL+MipJAFcXs3YvyFVU0xJ+lia8dV4yQfG0n5exU6pXqtxn4Fi1LISQ10ojd3SfR59gLgfBAbcIiIAiIgCIiALzYjVigikkO5jHO8hdelRXWTXe6ULm3sZHtYO6+270aR4rGb2xbNN9nZ1yn0RUbnmQkk3JNye05lcIirDhD6iiM7g1ou5xAA6yTYDzV84PhowiCOFu5jQO873HxJJ8VWGrbCPiFXyhHNhG1985NH6j4BW2pmnj3OR0vB6NsHa/PuXsvz6Fc60sC2S2raN9mSeuw7+38Kr5X9iVA3FInxP6L2kH9iO0HPwVEV9C7DJXxP6THEH/I7CLHxWq+GJZ6kPi2n2WdouT+ToVgap68h00N8rCQDt6Lj+lV+pZqyl5Kut80Lx6td/asK3iSInD5OOoh+cy20RFYnZhERAEREAREQFHe0njD2+60oNmHalcOtw5jPK7/ADVGq0PaGrOXxRrL3EdMwW6iS5x9C1VegCu32eNDeUdJiMrcm3jgv82YlePAhoPa5U/guFPx2oip4xd8sjWDK9rm1z2AZk8ACtxtH8Ej0cpoqaIWZEwNHC53uce0kkntJQHGkWDN0hpZqZ+6WNzL9RIycO0Gx8FppXUbsOlfE8WfG9zHDqc0lrh5grdxa1+0Bo18IxAVDRZlUza/+xlmyehYe9xQFYL7hlMDg5psWkEHqIzBXwiA3S0dxQY5SQVA3SwsfbqLmgkHtBuPBZFVxqFxr4rhTYzfap5XxZ/LlI3ws/Z+6rHQBERAEREAVaa2K7blhhB6LHPI7XGzf0nzVlqk9NK74hXTOBuGu2B9zmn1BUe94jgquLWbaNvVmERFktHMK+NVMcXAuu7+Qc53oLeKh8zloQc5KK5stDV9hHwqjaT0pTyh7AQNkfhA8SVJVw1uyLDcFyrKMdqwd1VWq4KC8gqh1lUnu9c53/MYx3iBsH9IVvKutbVLnBL2PYfRzf7lqvWYEDikN2nb6YZXqzehVR7tXwE8X7P4gWj1IWEXrwiXkKiF3yzRnyeCoSeHk5amW2yL9UX4iIrQ7wIiIAiIgCIiA1O1xVHvONVh6nsb+GJjP2UNWY0xrPiGIVUl77VTLY/Z2yG+gCw6AsbUJh4rsXY4j+DDJJ3Gwj//AEWzqon2asLu+rqSBk1kTTxzJe8dx2WeSvZAFBtcujP/ABLhcuwLyQ2mZ93pgW4lm1l12U5XDm7YsdxQGjqKR6wdGToliE9PazA8uj/+J3OZ5Dm97So4gLl9m7GeSqKmlJyfG2Ro4XYdl3mHj8Kv5ak6qcY+CYtSvJs10nJu7RIDGL+JafBbbIAiIgCIiA8+I1gw+GSU7mMc4+AJVBSSGUlx3kknvOZVu6x6/wByonN4yuawd3Sd6NPmqgULUPMsHNcZszZGHRfIVjaqsI2WyVLh0uYzuGbz4mw+6VXcURncGtF3OIAHWTkB5q+MGw0YPBHC3cxoHed7j4kk+K8ojmWehr4TRvtdj5R+We1ERTjqQojrOpeXotr/AJcrT4G7P7gpcsTpZTe90VQ21zyTiO9o2h/RYWLMWiPqYb6ZR9GUcm1s5jeERVpwxsFSS+8RscNzmtPmLrtWK0Vm94oqd3+yweQt+yyqtE8rJ30Jbop9UERF6ZhERAF1Vc/u0b3/ACtc7yF12rAafVvw/DKyQGxFNJY/aLSG+pCA08JuuERAbK+z3h3ueFGTjNUPd4NtGB5sJ8VZyjWrbD/heFUcZFjyDXEbjtP+kIPi5SVAEREBTHtGaMcvDDXsbzozyUhHyOuWE9zrj76oNbo6SYI3SOkmpn7pY3Nv1EjmuHaDY+C00rKR1BI+J4s9j3McOpzSWkeYKA645DEQ5pIINwRkQRmCDwK3TwPExjVNDUN3SxMeOHSaD+60qWz2obFviOEMZcl0EkkZv1E8o3ws8DwtwQFioiIAiIgK21sV+3JDCPqtLz3k7Lf6O81AVndOaw1ldMTuBDW3yyaLZeO0fFYJVs3mTZxWus7S+T9fglerfCfiNXyhHNhbtffOTB/U/dVuKM6vcI+F0bXHpSnlD3EANHkAfEqTKZTHbE6bh9HY0JPm+9hERbieF8yM5UEHcQR5r6RAa+VMHuz3M+V7m+RI/ZdazWmdJ7lXTjgZNsff559SVhVVtY7jgrYbJyj0bLh1cz8tQRj5XPb+ckehCkyhWqqfbppG/LMfVrT/AJU1VhV4Edno5bqIP0QREWwlBERAFBddtUaXBam31jG3zkbf0BU6VU+0ZWGDDYowf4lU2462tY939dlAa5LupKV1dIyNgu572taPtOOyPUrpUr1V0AxLF6NhFxy23/02ul/sQG2lPCKdjWDc1oA7gLLsREAREQBa06/dGfg2Iiob0Kpu13SMDWSAfkd3uK2WUE10aM/8R4XKWi8kH0zN+5v8QZb7sLsusBAarq5/Ztxjkp6mlJ6cbZWjtYdl3jZ7fJUwpjqixR2E4vTOAJDn8m6wvzX8y56gCWknqCA2yREQBERAdU9KypFnta4dTgHD1WJqtCqOs3wMH8t2fpIXCLxxT5owlXCfiSZm2tDAAMgNy5RF6ZhERAEREBgMZ0Jp8dl5WXb2i0DmusLDdlZeIasqPqk/GURYOuL8iPLS0yeXBZ9jL4Fo3Do6HiEOG3a93F269rX3b1lURZJJLCN0IRgtsVhBERemQREQBYDS3Qim02bGyqDnCNxLdlxZmQAb237kRARc6gsLP1Jv+qf8LKaMapaHRKoFTTtk5RrXAbT9oDaFibW32uPEoiAmaIiAIiIAuHtDwQcwRY9yIgInh2qjC8MHMo4nZ3vJeY/nJUlpMPjoBsxRsjHUxoaPIBEQHo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7704" y="105273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u="sng" dirty="0" smtClean="0">
                <a:solidFill>
                  <a:srgbClr val="FF0000"/>
                </a:solidFill>
              </a:rPr>
              <a:t>Avantages du </a:t>
            </a:r>
            <a:r>
              <a:rPr lang="fr-FR" sz="2000" u="sng" dirty="0" err="1" smtClean="0">
                <a:solidFill>
                  <a:srgbClr val="FF0000"/>
                </a:solidFill>
              </a:rPr>
              <a:t>framework</a:t>
            </a:r>
            <a:r>
              <a:rPr lang="fr-FR" sz="2000" u="sng" dirty="0" smtClean="0">
                <a:solidFill>
                  <a:srgbClr val="FF0000"/>
                </a:solidFill>
              </a:rPr>
              <a:t> :</a:t>
            </a:r>
          </a:p>
          <a:p>
            <a:endParaRPr lang="fr-FR" sz="2000" dirty="0" smtClean="0"/>
          </a:p>
          <a:p>
            <a:r>
              <a:rPr lang="fr-FR" sz="2000" b="1" dirty="0" smtClean="0"/>
              <a:t>Gain de temps</a:t>
            </a:r>
            <a:endParaRPr lang="fr-FR" sz="2000" dirty="0" smtClean="0"/>
          </a:p>
          <a:p>
            <a:r>
              <a:rPr lang="fr-FR" sz="2000" b="1" dirty="0" smtClean="0"/>
              <a:t>Réduction des coûts de développement</a:t>
            </a:r>
            <a:endParaRPr lang="fr-FR" sz="2000" dirty="0" smtClean="0"/>
          </a:p>
          <a:p>
            <a:r>
              <a:rPr lang="fr-FR" sz="2000" b="1" dirty="0" smtClean="0"/>
              <a:t>Grosse communauté</a:t>
            </a:r>
            <a:endParaRPr lang="fr-FR" sz="2000" dirty="0" smtClean="0"/>
          </a:p>
          <a:p>
            <a:r>
              <a:rPr lang="fr-FR" sz="2000" b="1" dirty="0" smtClean="0"/>
              <a:t>Utilisation des langages web</a:t>
            </a:r>
            <a:endParaRPr lang="fr-FR" sz="2000" dirty="0"/>
          </a:p>
        </p:txBody>
      </p:sp>
      <p:sp>
        <p:nvSpPr>
          <p:cNvPr id="19" name="Rectangle 18"/>
          <p:cNvSpPr/>
          <p:nvPr/>
        </p:nvSpPr>
        <p:spPr>
          <a:xfrm>
            <a:off x="1835696" y="3356992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u="sng" dirty="0" smtClean="0">
                <a:solidFill>
                  <a:srgbClr val="FF0000"/>
                </a:solidFill>
              </a:rPr>
              <a:t>Inconvénients du </a:t>
            </a:r>
            <a:r>
              <a:rPr lang="fr-FR" sz="2000" u="sng" dirty="0" err="1" smtClean="0">
                <a:solidFill>
                  <a:srgbClr val="FF0000"/>
                </a:solidFill>
              </a:rPr>
              <a:t>framework</a:t>
            </a:r>
            <a:r>
              <a:rPr lang="fr-FR" sz="2000" u="sng" dirty="0" smtClean="0">
                <a:solidFill>
                  <a:srgbClr val="FF0000"/>
                </a:solidFill>
              </a:rPr>
              <a:t> :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Lenteurs</a:t>
            </a:r>
            <a:r>
              <a:rPr lang="fr-FR" sz="2000" dirty="0" smtClean="0"/>
              <a:t> : lenteurs constatées par rapport à des applications natives</a:t>
            </a:r>
          </a:p>
          <a:p>
            <a:r>
              <a:rPr lang="fr-FR" sz="2000" b="1" dirty="0" smtClean="0"/>
              <a:t>Limite dans l’exploitation des ressources</a:t>
            </a:r>
            <a:r>
              <a:rPr lang="fr-FR" sz="2000" dirty="0" smtClean="0"/>
              <a:t> : impossibilité d’utiliser des tâches de fond (notifications push, par exemple)</a:t>
            </a:r>
          </a:p>
          <a:p>
            <a:r>
              <a:rPr lang="fr-FR" sz="2000" b="1" dirty="0" err="1" smtClean="0"/>
              <a:t>Débuggage</a:t>
            </a:r>
            <a:r>
              <a:rPr lang="fr-FR" sz="2000" dirty="0" smtClean="0"/>
              <a:t> : difficultés lorsque l’on souhaite débugger son application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9292582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0</TotalTime>
  <Words>1091</Words>
  <Application>Microsoft Office PowerPoint</Application>
  <PresentationFormat>Affichage à l'écran (4:3)</PresentationFormat>
  <Paragraphs>401</Paragraphs>
  <Slides>46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23_Thème Office</vt:lpstr>
      <vt:lpstr>Thème Office</vt:lpstr>
      <vt:lpstr>2_Thème Office</vt:lpstr>
      <vt:lpstr>3_Thème Office</vt:lpstr>
      <vt:lpstr>Oriel</vt:lpstr>
      <vt:lpstr>1_Oriel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API Storage</vt:lpstr>
      <vt:lpstr>API Storage</vt:lpstr>
      <vt:lpstr>API Storage</vt:lpstr>
      <vt:lpstr>API Storage</vt:lpstr>
      <vt:lpstr>API Storage </vt:lpstr>
      <vt:lpstr>API Storage </vt:lpstr>
      <vt:lpstr>API Storage-Methode</vt:lpstr>
      <vt:lpstr>API Storage - Objets </vt:lpstr>
      <vt:lpstr>API Storage - Objets </vt:lpstr>
      <vt:lpstr>API Storage - Objets </vt:lpstr>
      <vt:lpstr>API Storage - Objets </vt:lpstr>
      <vt:lpstr>API Storage - Objets </vt:lpstr>
      <vt:lpstr>Diapositive 31</vt:lpstr>
      <vt:lpstr>Géolocalisation</vt:lpstr>
      <vt:lpstr>Autorisations : </vt:lpstr>
      <vt:lpstr>Méthodes :</vt:lpstr>
      <vt:lpstr> geolocation.watchPosition </vt:lpstr>
      <vt:lpstr>geolocation.clearWatch </vt:lpstr>
      <vt:lpstr>Diapositive 37</vt:lpstr>
      <vt:lpstr>Définition : </vt:lpstr>
      <vt:lpstr>Diapositive 39</vt:lpstr>
      <vt:lpstr>Diapositive 40</vt:lpstr>
      <vt:lpstr>FileReader( )</vt:lpstr>
      <vt:lpstr>FileReader( )</vt:lpstr>
      <vt:lpstr>FileError( )</vt:lpstr>
      <vt:lpstr>FileError( )</vt:lpstr>
      <vt:lpstr>Diapositive 45</vt:lpstr>
      <vt:lpstr>Diapositive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</dc:creator>
  <cp:lastModifiedBy>Anass</cp:lastModifiedBy>
  <cp:revision>435</cp:revision>
  <dcterms:created xsi:type="dcterms:W3CDTF">2012-06-07T09:04:54Z</dcterms:created>
  <dcterms:modified xsi:type="dcterms:W3CDTF">2013-04-16T16:18:54Z</dcterms:modified>
</cp:coreProperties>
</file>