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320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9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7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301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8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2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0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D4DB3B-09C4-4869-B9DF-AE88BEF5DFEC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7CB611-8D34-47F8-ABB2-1C5C889664C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6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4C0D-108F-47AE-AE77-B873CAFB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472461"/>
          </a:xfrm>
        </p:spPr>
        <p:txBody>
          <a:bodyPr/>
          <a:lstStyle/>
          <a:p>
            <a:r>
              <a:rPr lang="ru-RU" sz="5400" dirty="0"/>
              <a:t>Информационная система </a:t>
            </a:r>
            <a:br>
              <a:rPr lang="ru-RU" sz="5400" dirty="0"/>
            </a:br>
            <a:r>
              <a:rPr lang="ru-RU" sz="5400" dirty="0"/>
              <a:t>«Книжный магазин»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859495-2181-4795-8EA3-770B2B07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9794" y="4785838"/>
            <a:ext cx="2168164" cy="1086237"/>
          </a:xfrm>
        </p:spPr>
        <p:txBody>
          <a:bodyPr>
            <a:normAutofit fontScale="92500"/>
          </a:bodyPr>
          <a:lstStyle/>
          <a:p>
            <a:r>
              <a:rPr lang="ru-RU" sz="1800" dirty="0"/>
              <a:t>Выполнила студентка </a:t>
            </a:r>
            <a:br>
              <a:rPr lang="ru-RU" sz="1800" dirty="0"/>
            </a:br>
            <a:r>
              <a:rPr lang="ru-RU" sz="1800" dirty="0"/>
              <a:t>группы ПОВТ-1-17 </a:t>
            </a:r>
            <a:br>
              <a:rPr lang="ru-RU" sz="1800" dirty="0"/>
            </a:br>
            <a:r>
              <a:rPr lang="ru-RU" sz="1800" dirty="0"/>
              <a:t>Ковалёва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4606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B311C-7783-46B7-B3D1-27033FC7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9878"/>
          </a:xfrm>
        </p:spPr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11B01-0AAF-4B9F-8367-99102FE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7654"/>
            <a:ext cx="9601200" cy="40197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Данная информационная система состоит из:</a:t>
            </a:r>
          </a:p>
          <a:p>
            <a:r>
              <a:rPr lang="ru-RU" dirty="0"/>
              <a:t>Структуры сотрудников</a:t>
            </a:r>
          </a:p>
          <a:p>
            <a:r>
              <a:rPr lang="ru-RU" dirty="0"/>
              <a:t>Бизнес-процессов</a:t>
            </a:r>
          </a:p>
          <a:p>
            <a:r>
              <a:rPr lang="en-US" dirty="0"/>
              <a:t>ER-</a:t>
            </a:r>
            <a:r>
              <a:rPr lang="ru-RU" dirty="0"/>
              <a:t>диаграммы и диаграммы классов</a:t>
            </a:r>
          </a:p>
          <a:p>
            <a:r>
              <a:rPr lang="ru-RU" dirty="0"/>
              <a:t>Связи между таблицами в базе данных Microsoft Access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1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DBC29-389D-4B94-B31A-D1844BC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сотрудников книжного магазина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82754A-2CB4-4BDD-9A46-FC0D4254E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014" y="2171700"/>
            <a:ext cx="7746603" cy="42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F6B51-95B7-4CD9-B0AD-662E9B5B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17" y="412423"/>
            <a:ext cx="9601200" cy="10449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Бизнес-процесс </a:t>
            </a:r>
            <a:br>
              <a:rPr lang="ru-RU" dirty="0"/>
            </a:br>
            <a:r>
              <a:rPr lang="ru-RU" dirty="0"/>
              <a:t>«Осуществление заказа клиента»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9E2B84-D770-479D-9868-A042E9DC1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990" y="1608226"/>
            <a:ext cx="6729338" cy="50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41E1C-7665-4F01-90AE-429DDE77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33573"/>
          </a:xfrm>
        </p:spPr>
        <p:txBody>
          <a:bodyPr/>
          <a:lstStyle/>
          <a:p>
            <a:pPr algn="ctr"/>
            <a:r>
              <a:rPr lang="ru-RU" dirty="0"/>
              <a:t>Другие бизнес-процессы магазина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7BC4364-E4BB-46B5-A600-C0AA66CFAC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CC22A7-8F7D-458D-A4A8-E72483C4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77" y="1885361"/>
            <a:ext cx="4416231" cy="4286839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39A8E44B-C700-4CC4-9948-1F6C11B1D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06185C-1F95-4BAF-A86E-DECB3822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00" y="1932989"/>
            <a:ext cx="4552000" cy="42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B90E8-777D-4752-BCAE-489C12C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ER-</a:t>
            </a:r>
            <a:r>
              <a:rPr lang="ru-RU" sz="3600" dirty="0"/>
              <a:t>диаграмма и диаграмма классов </a:t>
            </a:r>
            <a:br>
              <a:rPr lang="ru-RU" sz="3600" dirty="0"/>
            </a:br>
            <a:r>
              <a:rPr lang="ru-RU" sz="3600" dirty="0"/>
              <a:t>для бизнес-процесса </a:t>
            </a:r>
            <a:br>
              <a:rPr lang="ru-RU" sz="3600" dirty="0"/>
            </a:br>
            <a:r>
              <a:rPr lang="ru-RU" sz="3600" dirty="0"/>
              <a:t>«Осуществление заказа клиента»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CF45E2-C278-477F-8483-032A080A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E99E52-CF97-4812-92A7-322D6A37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2286000"/>
            <a:ext cx="7850220" cy="41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8212B-39C5-4EF3-8011-10369563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База данных для бизнес-процесса «Осуществление заказа клиента»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AC4D2F-F1A1-4A70-AABE-D7D54209A6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7079982" cy="41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6134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130</TotalTime>
  <Words>76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Уголки</vt:lpstr>
      <vt:lpstr>Информационная система  «Книжный магазин»</vt:lpstr>
      <vt:lpstr>Содержание</vt:lpstr>
      <vt:lpstr>Структура сотрудников книжного магазина</vt:lpstr>
      <vt:lpstr>Бизнес-процесс  «Осуществление заказа клиента»</vt:lpstr>
      <vt:lpstr>Другие бизнес-процессы магазина</vt:lpstr>
      <vt:lpstr>ER-диаграмма и диаграмма классов  для бизнес-процесса  «Осуществление заказа клиента»</vt:lpstr>
      <vt:lpstr>База данных для бизнес-процесса «Осуществление заказа клиента»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«Книжный магазин»</dc:title>
  <dc:creator>N K</dc:creator>
  <cp:lastModifiedBy>N K</cp:lastModifiedBy>
  <cp:revision>11</cp:revision>
  <dcterms:created xsi:type="dcterms:W3CDTF">2019-12-03T11:14:04Z</dcterms:created>
  <dcterms:modified xsi:type="dcterms:W3CDTF">2019-12-03T18:19:12Z</dcterms:modified>
</cp:coreProperties>
</file>