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D7657A-F7EE-4CFB-A9D0-9DAC32581843}">
  <a:tblStyle styleId="{B8D7657A-F7EE-4CFB-A9D0-9DAC325818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6a71bab9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66a71bab9b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0871" y="3931308"/>
            <a:ext cx="14959351" cy="2424374"/>
            <a:chOff x="0" y="197117"/>
            <a:chExt cx="19945800" cy="323250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3564000" y="197117"/>
              <a:ext cx="16381800" cy="3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Знакомство с WEB – технологиями.</a:t>
              </a:r>
              <a:endParaRPr sz="7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960154"/>
              <a:ext cx="16381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8115950" y="3900825"/>
            <a:ext cx="9906525" cy="2498888"/>
            <a:chOff x="-3595584" y="663123"/>
            <a:chExt cx="13208700" cy="333185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0" y="3461273"/>
              <a:ext cx="82923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Какой он?</a:t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-3595584" y="663123"/>
              <a:ext cx="13208700" cy="3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– Hyper</a:t>
              </a:r>
              <a:endParaRPr sz="4749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Text Markup Language</a:t>
              </a:r>
              <a:endParaRPr sz="4749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749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930182" y="1349721"/>
            <a:ext cx="144276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24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Запишите свою тему или идею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80825" y="3747975"/>
            <a:ext cx="51045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Для создания сайта нам могут быть полезны такие программы: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блокнот;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Notepad;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Notepad++;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MS Visual Studio;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Adobe Dreamweaver.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Codepen</a:t>
            </a:r>
            <a:endParaRPr b="1" sz="2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650" y="3530250"/>
            <a:ext cx="8187728" cy="5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01000" y="2447100"/>
            <a:ext cx="57420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 выглядит структура сайта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4900" y="192900"/>
            <a:ext cx="6377100" cy="94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53053" l="7312" r="32150" t="0"/>
          <a:stretch/>
        </p:blipFill>
        <p:spPr>
          <a:xfrm>
            <a:off x="8707500" y="2511150"/>
            <a:ext cx="8869499" cy="634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7"/>
          <p:cNvGraphicFramePr/>
          <p:nvPr/>
        </p:nvGraphicFramePr>
        <p:xfrm>
          <a:off x="190125" y="23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{B8D7657A-F7EE-4CFB-A9D0-9DAC32581843}</a:tableStyleId>
              </a:tblPr>
              <a:tblGrid>
                <a:gridCol w="6042775"/>
                <a:gridCol w="15230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 версию HTML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DOCTYPE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 программе просмотра страниц, что это HTML документ. Тег,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задающий «рамки» нашей страницы (далее все теги в него вкладываются)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&lt;html&gt;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&lt;/html&gt;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других элементов, цель которых — помочь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браузеру в работе с данными.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&lt;head&gt;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&lt;/head&gt;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Определяет метатеги, которые используются для хранения информации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предназначенной для браузеров и поисковых систем. В нашем примере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содержит атрибут кодировки текста 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&lt;meta&gt;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Устанавливает заголовок окна веб-страницы.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&lt;title&gt;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&lt;/title&gt;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содержания веб-страницы (контента),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отображаемого в окне браузера.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&lt;body&gt;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&lt;/body&gt;</a:t>
                      </a:r>
                      <a:endParaRPr b="1"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9022350" y="2511150"/>
            <a:ext cx="2783400" cy="34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022350" y="3001663"/>
            <a:ext cx="2783400" cy="27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620850" y="3387975"/>
            <a:ext cx="1334400" cy="3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228350" y="3786600"/>
            <a:ext cx="3744300" cy="3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228350" y="4327125"/>
            <a:ext cx="3744300" cy="3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9620850" y="5137125"/>
            <a:ext cx="1842900" cy="52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50" y="1069150"/>
            <a:ext cx="16310917" cy="87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52400"/>
            <a:ext cx="17983201" cy="993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47175" y="486928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lang="en-US" sz="69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адание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897325" y="3309450"/>
            <a:ext cx="11550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Создайте </a:t>
            </a: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страницу</a:t>
            </a: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 сайта с описанием любимого мультфильма про животных.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Заголовок </a:t>
            </a: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страницы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Название животного которому посвящён м/ф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Название на русском, на английском в скобках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Краткое описание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Информация о создателях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25" y="6957450"/>
            <a:ext cx="16970549" cy="49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