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1584" y="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59e625ce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59e625ce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59e625ce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59e625ce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59e625ce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59e625ce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59e625ce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59e625ce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59e625ce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59e625ce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59e625ce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59e625ce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59e625ce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59e625ce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59e625ce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59e625ce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59e625ce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59e625ce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59e625ce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59e625ce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44466a7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44466a7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59e625ce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59e625ce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59e625ce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59e625ce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59e625c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59e625ce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59e625ce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59e625ce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59e625ce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59e625ce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44466a7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44466a7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44466a7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44466a7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fc20d94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fc20d94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fc20d94d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fc20d94d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59e625ce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59e625ce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59e625c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59e625c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59e625ce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59e625ce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docs.google.com/document/d/1xtR7LfBLF7su-WjswiZvGjNbwhUNMAkQyDwLFg24Hoc/edit?usp=shari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52753" y="1474825"/>
            <a:ext cx="586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>
                <a:solidFill>
                  <a:schemeClr val="lt1"/>
                </a:solidFill>
              </a:rPr>
              <a:t>Контентные теги</a:t>
            </a:r>
            <a:endParaRPr sz="5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25" y="3048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75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5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 rotWithShape="1">
          <a:blip r:embed="rId4">
            <a:alphaModFix/>
          </a:blip>
          <a:srcRect l="5838" t="6890"/>
          <a:stretch/>
        </p:blipFill>
        <p:spPr>
          <a:xfrm>
            <a:off x="0" y="0"/>
            <a:ext cx="9143999" cy="54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779625" y="1792125"/>
            <a:ext cx="7502700" cy="1255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644">
                <a:solidFill>
                  <a:srgbClr val="202122"/>
                </a:solidFill>
              </a:rPr>
              <a:t>Блоки и отступы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8"/>
          <p:cNvPicPr preferRelativeResize="0"/>
          <p:nvPr/>
        </p:nvPicPr>
        <p:blipFill rotWithShape="1">
          <a:blip r:embed="rId4">
            <a:alphaModFix/>
          </a:blip>
          <a:srcRect r="2190"/>
          <a:stretch/>
        </p:blipFill>
        <p:spPr>
          <a:xfrm>
            <a:off x="213725" y="142275"/>
            <a:ext cx="28956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/>
        </p:nvSpPr>
        <p:spPr>
          <a:xfrm>
            <a:off x="3290625" y="21828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 значения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40px 30px 35px 50px;</a:t>
            </a:r>
            <a:endParaRPr/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625" y="1679925"/>
            <a:ext cx="29718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725" y="3274713"/>
            <a:ext cx="28956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/>
          <p:nvPr/>
        </p:nvSpPr>
        <p:spPr>
          <a:xfrm>
            <a:off x="3290625" y="109702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 значения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40px 30px 35px;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эквивалентно записи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40px 30px 35px 30px;</a:t>
            </a: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3290625" y="2452725"/>
            <a:ext cx="32703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значения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40px 30px;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будет эквивалентно записи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40px 30px 40px 30px;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значение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30px;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эквивалентно записи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30px 30px 30px 30px;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4"/>
          <p:cNvCxnSpPr>
            <a:stCxn id="60" idx="1"/>
          </p:cNvCxnSpPr>
          <p:nvPr/>
        </p:nvCxnSpPr>
        <p:spPr>
          <a:xfrm flipH="1">
            <a:off x="4161500" y="2479175"/>
            <a:ext cx="23700" cy="2370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C68F17-D591-425A-9DF8-E44686CE209F}"/>
              </a:ext>
            </a:extLst>
          </p:cNvPr>
          <p:cNvSpPr txBox="1"/>
          <p:nvPr/>
        </p:nvSpPr>
        <p:spPr>
          <a:xfrm>
            <a:off x="634408" y="456707"/>
            <a:ext cx="8211879" cy="47089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ru-RU" sz="2800" dirty="0"/>
              <a:t>Откроем документ по ссылке.</a:t>
            </a:r>
          </a:p>
          <a:p>
            <a:endParaRPr lang="ru-RU" sz="2800" dirty="0"/>
          </a:p>
          <a:p>
            <a:r>
              <a:rPr lang="ru-RU" sz="2400" dirty="0"/>
              <a:t>Сохраним копию к себе.</a:t>
            </a:r>
          </a:p>
          <a:p>
            <a:r>
              <a:rPr lang="ru-RU" sz="2400" dirty="0"/>
              <a:t>В течении урока заносим изученный тег в таблицу</a:t>
            </a:r>
            <a:endParaRPr lang="en-US" sz="1200" dirty="0"/>
          </a:p>
          <a:p>
            <a:endParaRPr lang="en-US" dirty="0"/>
          </a:p>
          <a:p>
            <a:r>
              <a:rPr lang="ru-RU" sz="1200" dirty="0">
                <a:solidFill>
                  <a:schemeClr val="accent1"/>
                </a:solidFill>
                <a:hlinkClick r:id="rId4"/>
              </a:rPr>
              <a:t>https://docs.google.com/document/d/1xtR7LfBLF7su-WjswiZvGjNbwhUNMAkQyDwLFg24Hoc/edit?usp=sharing</a:t>
            </a:r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5CFCEF-BCCF-4429-97CD-7CFF81A23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08" y="2831573"/>
            <a:ext cx="3838890" cy="23757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0"/>
          <p:cNvPicPr preferRelativeResize="0"/>
          <p:nvPr/>
        </p:nvPicPr>
        <p:blipFill rotWithShape="1">
          <a:blip r:embed="rId5">
            <a:alphaModFix/>
          </a:blip>
          <a:srcRect r="2610"/>
          <a:stretch/>
        </p:blipFill>
        <p:spPr>
          <a:xfrm>
            <a:off x="5250075" y="68325"/>
            <a:ext cx="38219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75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1"/>
          <p:cNvPicPr preferRelativeResize="0"/>
          <p:nvPr/>
        </p:nvPicPr>
        <p:blipFill rotWithShape="1">
          <a:blip r:embed="rId5">
            <a:alphaModFix/>
          </a:blip>
          <a:srcRect l="4076" r="36413"/>
          <a:stretch/>
        </p:blipFill>
        <p:spPr>
          <a:xfrm>
            <a:off x="0" y="114300"/>
            <a:ext cx="5163751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8125" y="114300"/>
            <a:ext cx="37528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3"/>
          <p:cNvPicPr preferRelativeResize="0"/>
          <p:nvPr/>
        </p:nvPicPr>
        <p:blipFill rotWithShape="1">
          <a:blip r:embed="rId4">
            <a:alphaModFix/>
          </a:blip>
          <a:srcRect l="5838" t="6890"/>
          <a:stretch/>
        </p:blipFill>
        <p:spPr>
          <a:xfrm>
            <a:off x="0" y="0"/>
            <a:ext cx="9143999" cy="547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525" y="2238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1D30B-626F-429C-990A-2DE6A3FB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55600"/>
            <a:ext cx="7868281" cy="755700"/>
          </a:xfrm>
        </p:spPr>
        <p:txBody>
          <a:bodyPr/>
          <a:lstStyle/>
          <a:p>
            <a:r>
              <a:rPr lang="ru-RU" dirty="0"/>
              <a:t>Доп. задание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54ED51-AD99-41FF-ADF1-52A95757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7621" cy="3179400"/>
          </a:xfrm>
        </p:spPr>
        <p:txBody>
          <a:bodyPr/>
          <a:lstStyle/>
          <a:p>
            <a:r>
              <a:rPr lang="ru-RU" dirty="0"/>
              <a:t>Открыть сайт </a:t>
            </a:r>
            <a:r>
              <a:rPr lang="en-US" dirty="0"/>
              <a:t>HCDEV.RU</a:t>
            </a:r>
            <a:endParaRPr lang="ru-RU" dirty="0"/>
          </a:p>
          <a:p>
            <a:pPr lvl="1"/>
            <a:r>
              <a:rPr lang="ru-RU" dirty="0"/>
              <a:t>Изучить свойство </a:t>
            </a:r>
            <a:r>
              <a:rPr lang="en-US" dirty="0"/>
              <a:t>width</a:t>
            </a:r>
            <a:endParaRPr lang="ru-RU" dirty="0"/>
          </a:p>
          <a:p>
            <a:pPr lvl="1"/>
            <a:r>
              <a:rPr lang="ru-RU" dirty="0"/>
              <a:t>Изучить свойство </a:t>
            </a:r>
            <a:r>
              <a:rPr lang="en-US" dirty="0"/>
              <a:t>height</a:t>
            </a:r>
            <a:endParaRPr lang="ru-RU" dirty="0"/>
          </a:p>
          <a:p>
            <a:pPr lvl="1"/>
            <a:r>
              <a:rPr lang="ru-RU" dirty="0"/>
              <a:t>Изучить свойство </a:t>
            </a:r>
            <a:r>
              <a:rPr lang="en-US" dirty="0"/>
              <a:t>background-image</a:t>
            </a:r>
            <a:endParaRPr lang="ru-RU" dirty="0"/>
          </a:p>
          <a:p>
            <a:pPr marL="152400" indent="0">
              <a:buNone/>
            </a:pPr>
            <a:endParaRPr lang="ru-RU" dirty="0"/>
          </a:p>
          <a:p>
            <a:r>
              <a:rPr lang="ru-RU" dirty="0"/>
              <a:t>Применить для картинки свойство </a:t>
            </a:r>
            <a:r>
              <a:rPr lang="en-US" dirty="0"/>
              <a:t>background-image</a:t>
            </a:r>
            <a:r>
              <a:rPr lang="ru-RU" dirty="0"/>
              <a:t> для всей страницы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pPr lvl="1"/>
            <a:endParaRPr lang="ru-RU" dirty="0"/>
          </a:p>
          <a:p>
            <a:pPr marL="6096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16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4"/>
          <p:cNvCxnSpPr>
            <a:stCxn id="60" idx="1"/>
          </p:cNvCxnSpPr>
          <p:nvPr/>
        </p:nvCxnSpPr>
        <p:spPr>
          <a:xfrm flipH="1">
            <a:off x="4161500" y="2479175"/>
            <a:ext cx="23700" cy="2370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25" y="212875"/>
            <a:ext cx="8394225" cy="471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64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50" y="152400"/>
            <a:ext cx="8312101" cy="28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5">
            <a:alphaModFix/>
          </a:blip>
          <a:srcRect r="19678"/>
          <a:stretch/>
        </p:blipFill>
        <p:spPr>
          <a:xfrm>
            <a:off x="2464096" y="2246750"/>
            <a:ext cx="6638278" cy="28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63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r="16977" b="18193"/>
          <a:stretch/>
        </p:blipFill>
        <p:spPr>
          <a:xfrm>
            <a:off x="504500" y="395400"/>
            <a:ext cx="8135000" cy="45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 l="5838" t="6890"/>
          <a:stretch/>
        </p:blipFill>
        <p:spPr>
          <a:xfrm>
            <a:off x="0" y="0"/>
            <a:ext cx="9143999" cy="54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79625" y="1792125"/>
            <a:ext cx="7502700" cy="1255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644">
                <a:solidFill>
                  <a:srgbClr val="202122"/>
                </a:solidFill>
              </a:rPr>
              <a:t>Работа с изображением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9"/>
          <p:cNvCxnSpPr>
            <a:stCxn id="89" idx="1"/>
          </p:cNvCxnSpPr>
          <p:nvPr/>
        </p:nvCxnSpPr>
        <p:spPr>
          <a:xfrm flipH="1">
            <a:off x="4161500" y="2479175"/>
            <a:ext cx="23700" cy="2370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50" y="435900"/>
            <a:ext cx="8376226" cy="47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3990300" y="1234763"/>
            <a:ext cx="50013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&lt;</a:t>
            </a:r>
            <a:r>
              <a:rPr lang="ru" sz="1600" b="1">
                <a:solidFill>
                  <a:srgbClr val="22863A"/>
                </a:solidFill>
              </a:rPr>
              <a:t>img </a:t>
            </a:r>
            <a:r>
              <a:rPr lang="ru" sz="1600" b="1">
                <a:solidFill>
                  <a:srgbClr val="6F42C1"/>
                </a:solidFill>
              </a:rPr>
              <a:t>src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032F62"/>
                </a:solidFill>
              </a:rPr>
              <a:t>"shalott.jpeg" </a:t>
            </a:r>
            <a:r>
              <a:rPr lang="ru" sz="1600" b="1">
                <a:solidFill>
                  <a:srgbClr val="6F42C1"/>
                </a:solidFill>
              </a:rPr>
              <a:t>alt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032F62"/>
                </a:solidFill>
              </a:rPr>
              <a:t>"Картина - молодая девушка с длинными</a:t>
            </a:r>
            <a:endParaRPr sz="1600">
              <a:solidFill>
                <a:srgbClr val="032F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32F62"/>
                </a:solidFill>
              </a:rPr>
              <a:t>волосами, сидящая в деревянной лодке"</a:t>
            </a:r>
            <a:r>
              <a:rPr lang="ru" sz="1600">
                <a:solidFill>
                  <a:schemeClr val="dk1"/>
                </a:solidFill>
              </a:rPr>
              <a:t>&gt;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00" y="669300"/>
            <a:ext cx="2678231" cy="20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86150"/>
            <a:ext cx="8839200" cy="88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151</Words>
  <Application>Microsoft Office PowerPoint</Application>
  <PresentationFormat>Экран (16:9)</PresentationFormat>
  <Paragraphs>52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Контентные теги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 с изображением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Блоки и отступы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Доп.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Контентные теги</dc:title>
  <cp:lastModifiedBy>Анастасия Мещенкова</cp:lastModifiedBy>
  <cp:revision>3</cp:revision>
  <dcterms:modified xsi:type="dcterms:W3CDTF">2023-02-04T11:49:52Z</dcterms:modified>
</cp:coreProperties>
</file>