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5b8c26e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5b8c26e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5b8c26e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5b8c26e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59e625ce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59e625ce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59e625c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59e625c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59e625ce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59e625ce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59e625ce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59e625ce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b8c26e2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5b8c26e2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52750" y="1032750"/>
            <a:ext cx="5868900" cy="29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5800">
                <a:solidFill>
                  <a:schemeClr val="lt1"/>
                </a:solidFill>
              </a:rPr>
              <a:t>Теги для верстки структуры</a:t>
            </a:r>
            <a:endParaRPr sz="5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solidFill>
                  <a:schemeClr val="lt1"/>
                </a:solidFill>
              </a:rPr>
              <a:t>контента. </a:t>
            </a:r>
            <a:endParaRPr sz="5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t="10857"/>
          <a:stretch/>
        </p:blipFill>
        <p:spPr>
          <a:xfrm>
            <a:off x="346038" y="909225"/>
            <a:ext cx="8451928" cy="42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l="5838" t="6889" b="77655"/>
          <a:stretch/>
        </p:blipFill>
        <p:spPr>
          <a:xfrm>
            <a:off x="0" y="0"/>
            <a:ext cx="9143999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t="19878" r="8592"/>
          <a:stretch/>
        </p:blipFill>
        <p:spPr>
          <a:xfrm>
            <a:off x="233400" y="909225"/>
            <a:ext cx="8595599" cy="42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79625" y="1792125"/>
            <a:ext cx="7502700" cy="1255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644">
                <a:solidFill>
                  <a:srgbClr val="202122"/>
                </a:solidFill>
              </a:rPr>
              <a:t>Группировка элементов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9"/>
          <p:cNvCxnSpPr>
            <a:stCxn id="91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75" y="263775"/>
            <a:ext cx="8444151" cy="47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52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52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52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Экран (16:9)</PresentationFormat>
  <Paragraphs>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Теги для верстки структуры контента. </vt:lpstr>
      <vt:lpstr>Презентация PowerPoint</vt:lpstr>
      <vt:lpstr>Презентация PowerPoint</vt:lpstr>
      <vt:lpstr>Группировка элементов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Теги для верстки структуры контента. </dc:title>
  <cp:lastModifiedBy>Анастасия Мещенкова</cp:lastModifiedBy>
  <cp:revision>1</cp:revision>
  <dcterms:modified xsi:type="dcterms:W3CDTF">2023-02-12T11:43:56Z</dcterms:modified>
</cp:coreProperties>
</file>