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2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59e625ce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59e625ce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59e625ce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59e625ce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59e625ce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59e625ce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59e625c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59e625c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59e625c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59e625ce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59e625ce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59e625ce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59e625ce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59e625ce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59e625ce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59e625ce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59e625ce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59e625ce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59e625ce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59e625ce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4466a7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4466a7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59e625ce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59e625ce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59e625c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59e625ce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59e625c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59e625c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59e625ce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59e625ce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44466a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44466a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fc20d94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fc20d94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fc20d94d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fc20d94d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59e625ce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59e625ce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59e625c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59e625c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59e625ce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59e625ce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59e625ce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59e625ce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52753" y="1474825"/>
            <a:ext cx="586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solidFill>
                  <a:schemeClr val="lt1"/>
                </a:solidFill>
              </a:rPr>
              <a:t>Контентные теги</a:t>
            </a:r>
            <a:endParaRPr sz="5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75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5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779625" y="1792125"/>
            <a:ext cx="7502700" cy="1255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644">
                <a:solidFill>
                  <a:srgbClr val="202122"/>
                </a:solidFill>
              </a:rPr>
              <a:t>Блоки и отступы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 rotWithShape="1">
          <a:blip r:embed="rId4">
            <a:alphaModFix/>
          </a:blip>
          <a:srcRect r="2190"/>
          <a:stretch/>
        </p:blipFill>
        <p:spPr>
          <a:xfrm>
            <a:off x="213725" y="142275"/>
            <a:ext cx="28956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3290625" y="21828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 значения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35px 50px;</a:t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25" y="1679925"/>
            <a:ext cx="29718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25" y="3274713"/>
            <a:ext cx="28956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/>
        </p:nvSpPr>
        <p:spPr>
          <a:xfrm>
            <a:off x="3290625" y="109702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значения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35px;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эквивалентно записи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35px 30px;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3290625" y="2452725"/>
            <a:ext cx="32703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значения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будет эквивалентно записи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40px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значение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эквивалентно записи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30px 30px 30px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 rotWithShape="1">
          <a:blip r:embed="rId5">
            <a:alphaModFix/>
          </a:blip>
          <a:srcRect r="2610"/>
          <a:stretch/>
        </p:blipFill>
        <p:spPr>
          <a:xfrm>
            <a:off x="5250075" y="68325"/>
            <a:ext cx="38219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4"/>
          <p:cNvCxnSpPr>
            <a:stCxn id="60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25" y="212875"/>
            <a:ext cx="8394225" cy="47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75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 rotWithShape="1">
          <a:blip r:embed="rId5">
            <a:alphaModFix/>
          </a:blip>
          <a:srcRect l="4076" r="36413"/>
          <a:stretch/>
        </p:blipFill>
        <p:spPr>
          <a:xfrm>
            <a:off x="0" y="114300"/>
            <a:ext cx="5163751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8125" y="114300"/>
            <a:ext cx="37528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525" y="2238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50" y="152400"/>
            <a:ext cx="8312101" cy="28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5">
            <a:alphaModFix/>
          </a:blip>
          <a:srcRect r="19678"/>
          <a:stretch/>
        </p:blipFill>
        <p:spPr>
          <a:xfrm>
            <a:off x="2464096" y="2246750"/>
            <a:ext cx="6638278" cy="28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63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r="16977" b="18193"/>
          <a:stretch/>
        </p:blipFill>
        <p:spPr>
          <a:xfrm>
            <a:off x="504500" y="395400"/>
            <a:ext cx="8135000" cy="4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79625" y="1792125"/>
            <a:ext cx="7502700" cy="1255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644">
                <a:solidFill>
                  <a:srgbClr val="202122"/>
                </a:solidFill>
              </a:rPr>
              <a:t>Работа с изображением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9"/>
          <p:cNvCxnSpPr>
            <a:stCxn id="89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50" y="435900"/>
            <a:ext cx="8376226" cy="47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3990300" y="1234763"/>
            <a:ext cx="50013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&lt;</a:t>
            </a:r>
            <a:r>
              <a:rPr lang="ru" sz="1600" b="1">
                <a:solidFill>
                  <a:srgbClr val="22863A"/>
                </a:solidFill>
              </a:rPr>
              <a:t>img </a:t>
            </a:r>
            <a:r>
              <a:rPr lang="ru" sz="1600" b="1">
                <a:solidFill>
                  <a:srgbClr val="6F42C1"/>
                </a:solidFill>
              </a:rPr>
              <a:t>src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032F62"/>
                </a:solidFill>
              </a:rPr>
              <a:t>"shalott.jpeg" </a:t>
            </a:r>
            <a:r>
              <a:rPr lang="ru" sz="1600" b="1">
                <a:solidFill>
                  <a:srgbClr val="6F42C1"/>
                </a:solidFill>
              </a:rPr>
              <a:t>alt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032F62"/>
                </a:solidFill>
              </a:rPr>
              <a:t>"Картина - молодая девушка с длинными</a:t>
            </a:r>
            <a:endParaRPr sz="1600">
              <a:solidFill>
                <a:srgbClr val="032F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32F62"/>
                </a:solidFill>
              </a:rPr>
              <a:t>волосами, сидящая в деревянной лодке"</a:t>
            </a:r>
            <a:r>
              <a:rPr lang="ru" sz="1600">
                <a:solidFill>
                  <a:schemeClr val="dk1"/>
                </a:solidFill>
              </a:rPr>
              <a:t>&gt;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00" y="669300"/>
            <a:ext cx="2678231" cy="20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86150"/>
            <a:ext cx="8839200" cy="88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25" y="3048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Экран (16:9)</PresentationFormat>
  <Paragraphs>23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Контентные теги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изображением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Блоки и отступы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Контентные теги</dc:title>
  <cp:lastModifiedBy>Анастасия Мещенкова</cp:lastModifiedBy>
  <cp:revision>1</cp:revision>
  <dcterms:modified xsi:type="dcterms:W3CDTF">2022-10-26T08:51:58Z</dcterms:modified>
</cp:coreProperties>
</file>