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b8c26e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b8c26e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4466a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4466a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5b8c26e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5b8c26e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5b8c26e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5b8c26e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5b8c26e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5b8c26e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59e625c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59e625c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59e625c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59e625c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59e625c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59e625c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59e625ce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59e625c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52750" y="1032750"/>
            <a:ext cx="5868900" cy="29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5800">
                <a:solidFill>
                  <a:schemeClr val="lt1"/>
                </a:solidFill>
              </a:rPr>
              <a:t>Теги для верстки структуры</a:t>
            </a:r>
            <a:endParaRPr sz="5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lt1"/>
                </a:solidFill>
              </a:rPr>
              <a:t>контента. 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52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77655" l="5838" r="0" t="6889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9722"/>
          <a:stretch/>
        </p:blipFill>
        <p:spPr>
          <a:xfrm>
            <a:off x="489000" y="909225"/>
            <a:ext cx="8341125" cy="42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77655" l="5838" r="0" t="6889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4">
            <a:alphaModFix/>
          </a:blip>
          <a:srcRect b="0" l="0" r="0" t="9329"/>
          <a:stretch/>
        </p:blipFill>
        <p:spPr>
          <a:xfrm>
            <a:off x="0" y="909225"/>
            <a:ext cx="6991700" cy="35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088" y="2795550"/>
            <a:ext cx="54768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77655" l="5838" r="0" t="6889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10857"/>
          <a:stretch/>
        </p:blipFill>
        <p:spPr>
          <a:xfrm>
            <a:off x="346038" y="909225"/>
            <a:ext cx="8451928" cy="42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77655" l="5838" r="0" t="6889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8592" t="19878"/>
          <a:stretch/>
        </p:blipFill>
        <p:spPr>
          <a:xfrm>
            <a:off x="233400" y="909225"/>
            <a:ext cx="8595599" cy="42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4">
            <a:alphaModFix/>
          </a:blip>
          <a:srcRect b="0" l="5838" r="0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Группировка элементов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9"/>
          <p:cNvCxnSpPr>
            <a:stCxn id="91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75" y="263775"/>
            <a:ext cx="8444151" cy="47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52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52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