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759e625ce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759e625ce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59e625ce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759e625ce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5b8c26e2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5b8c26e2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669c7b8f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8669c7b8f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669c7b8f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8669c7b8f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669c7b8f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8669c7b8f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669c7b8f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8669c7b8f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75b8c26e2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75b8c26e2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5b8c26e2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5b8c26e2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5b8c26e2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5b8c26e2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669c7b8f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669c7b8f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669c7b8f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669c7b8f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669c7b8f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669c7b8f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59e625ce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59e625ce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759e625ce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759e625ce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952750" y="1032750"/>
            <a:ext cx="5868900" cy="29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5800">
                <a:solidFill>
                  <a:schemeClr val="lt1"/>
                </a:solidFill>
              </a:rPr>
              <a:t>Теги для верстки структуры</a:t>
            </a:r>
            <a:endParaRPr sz="5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800">
                <a:solidFill>
                  <a:schemeClr val="lt1"/>
                </a:solidFill>
              </a:rPr>
              <a:t>контента. </a:t>
            </a:r>
            <a:endParaRPr sz="5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091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239EE9-8E1A-4DEE-BE4C-1CCD9BB0D976}"/>
              </a:ext>
            </a:extLst>
          </p:cNvPr>
          <p:cNvSpPr txBox="1"/>
          <p:nvPr/>
        </p:nvSpPr>
        <p:spPr>
          <a:xfrm>
            <a:off x="5461591" y="53583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display</a:t>
            </a:r>
            <a:r>
              <a:rPr lang="ru-RU" dirty="0"/>
              <a:t>: </a:t>
            </a:r>
            <a:r>
              <a:rPr lang="ru-RU" dirty="0" err="1"/>
              <a:t>flex</a:t>
            </a:r>
            <a:r>
              <a:rPr lang="ru-RU" dirty="0"/>
              <a:t>;</a:t>
            </a:r>
          </a:p>
          <a:p>
            <a:r>
              <a:rPr lang="ru-RU" dirty="0" err="1"/>
              <a:t>flex-direction</a:t>
            </a:r>
            <a:r>
              <a:rPr lang="ru-RU" dirty="0"/>
              <a:t>: </a:t>
            </a:r>
            <a:r>
              <a:rPr lang="ru-RU" dirty="0" err="1"/>
              <a:t>column</a:t>
            </a:r>
            <a:r>
              <a:rPr lang="ru-RU" dirty="0"/>
              <a:t>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091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091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091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538" y="152400"/>
            <a:ext cx="860091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091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D9D052B-1AE0-4D16-8629-190F688B8F34}"/>
              </a:ext>
            </a:extLst>
          </p:cNvPr>
          <p:cNvSpPr/>
          <p:nvPr/>
        </p:nvSpPr>
        <p:spPr>
          <a:xfrm>
            <a:off x="198474" y="141767"/>
            <a:ext cx="8761228" cy="4855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l="5838" t="6889" b="77655"/>
          <a:stretch/>
        </p:blipFill>
        <p:spPr>
          <a:xfrm>
            <a:off x="0" y="0"/>
            <a:ext cx="9143999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 l="9256" r="17450" b="26809"/>
          <a:stretch/>
        </p:blipFill>
        <p:spPr>
          <a:xfrm>
            <a:off x="364512" y="171700"/>
            <a:ext cx="4293000" cy="23360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112050" y="2863200"/>
            <a:ext cx="425100" cy="19188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415125" y="2652750"/>
            <a:ext cx="7249500" cy="23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</a:t>
            </a:r>
            <a:r>
              <a:rPr lang="ru" b="1">
                <a:solidFill>
                  <a:srgbClr val="6AA84F"/>
                </a:solidFill>
              </a:rPr>
              <a:t>div</a:t>
            </a:r>
            <a:r>
              <a:rPr lang="ru"/>
              <a:t>  </a:t>
            </a:r>
            <a:r>
              <a:rPr lang="ru" b="1">
                <a:solidFill>
                  <a:srgbClr val="9900FF"/>
                </a:solidFill>
              </a:rPr>
              <a:t>class</a:t>
            </a:r>
            <a:r>
              <a:rPr lang="ru"/>
              <a:t> =</a:t>
            </a:r>
            <a:r>
              <a:rPr lang="ru">
                <a:solidFill>
                  <a:srgbClr val="0000FF"/>
                </a:solidFill>
              </a:rPr>
              <a:t>”other- courses”</a:t>
            </a:r>
            <a:r>
              <a:rPr lang="ru"/>
              <a:t>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&lt;</a:t>
            </a:r>
            <a:r>
              <a:rPr lang="ru" b="1">
                <a:solidFill>
                  <a:srgbClr val="6AA84F"/>
                </a:solidFill>
              </a:rPr>
              <a:t>h2</a:t>
            </a:r>
            <a:r>
              <a:rPr lang="ru"/>
              <a:t> </a:t>
            </a:r>
            <a:r>
              <a:rPr lang="ru" b="1">
                <a:solidFill>
                  <a:srgbClr val="9900FF"/>
                </a:solidFill>
              </a:rPr>
              <a:t>class</a:t>
            </a:r>
            <a:r>
              <a:rPr lang="ru">
                <a:solidFill>
                  <a:schemeClr val="dk1"/>
                </a:solidFill>
              </a:rPr>
              <a:t> =</a:t>
            </a:r>
            <a:r>
              <a:rPr lang="ru">
                <a:solidFill>
                  <a:srgbClr val="0000FF"/>
                </a:solidFill>
              </a:rPr>
              <a:t>”other- courses- title”</a:t>
            </a:r>
            <a:r>
              <a:rPr lang="ru"/>
              <a:t>&gt;Учитесь в Нетологии &lt;</a:t>
            </a:r>
            <a:r>
              <a:rPr lang="ru" b="1">
                <a:solidFill>
                  <a:srgbClr val="6AA84F"/>
                </a:solidFill>
              </a:rPr>
              <a:t>/h2</a:t>
            </a:r>
            <a:r>
              <a:rPr lang="ru"/>
              <a:t>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&lt;</a:t>
            </a:r>
            <a:r>
              <a:rPr lang="ru" b="1">
                <a:solidFill>
                  <a:srgbClr val="6AA84F"/>
                </a:solidFill>
              </a:rPr>
              <a:t>div</a:t>
            </a:r>
            <a:r>
              <a:rPr lang="ru"/>
              <a:t> </a:t>
            </a:r>
            <a:r>
              <a:rPr lang="ru" b="1">
                <a:solidFill>
                  <a:srgbClr val="9900FF"/>
                </a:solidFill>
              </a:rPr>
              <a:t>class</a:t>
            </a:r>
            <a:r>
              <a:rPr lang="ru">
                <a:solidFill>
                  <a:schemeClr val="dk1"/>
                </a:solidFill>
              </a:rPr>
              <a:t> =</a:t>
            </a:r>
            <a:r>
              <a:rPr lang="ru">
                <a:solidFill>
                  <a:srgbClr val="0000FF"/>
                </a:solidFill>
              </a:rPr>
              <a:t>”other- courses-list”</a:t>
            </a:r>
            <a:r>
              <a:rPr lang="ru"/>
              <a:t>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&lt;</a:t>
            </a:r>
            <a:r>
              <a:rPr lang="ru" b="1">
                <a:solidFill>
                  <a:srgbClr val="6AA84F"/>
                </a:solidFill>
              </a:rPr>
              <a:t>div</a:t>
            </a:r>
            <a:r>
              <a:rPr lang="ru"/>
              <a:t> </a:t>
            </a:r>
            <a:r>
              <a:rPr lang="ru" b="1">
                <a:solidFill>
                  <a:srgbClr val="9900FF"/>
                </a:solidFill>
              </a:rPr>
              <a:t>class</a:t>
            </a:r>
            <a:r>
              <a:rPr lang="ru">
                <a:solidFill>
                  <a:schemeClr val="dk1"/>
                </a:solidFill>
              </a:rPr>
              <a:t> =</a:t>
            </a:r>
            <a:r>
              <a:rPr lang="ru">
                <a:solidFill>
                  <a:srgbClr val="0000FF"/>
                </a:solidFill>
              </a:rPr>
              <a:t>”profession”</a:t>
            </a:r>
            <a:r>
              <a:rPr lang="ru">
                <a:solidFill>
                  <a:schemeClr val="dk1"/>
                </a:solidFill>
              </a:rPr>
              <a:t>&gt; Data Scientist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&lt;</a:t>
            </a:r>
            <a:r>
              <a:rPr lang="ru" b="1">
                <a:solidFill>
                  <a:srgbClr val="6AA84F"/>
                </a:solidFill>
              </a:rPr>
              <a:t>/div</a:t>
            </a:r>
            <a:r>
              <a:rPr lang="ru">
                <a:solidFill>
                  <a:schemeClr val="dk1"/>
                </a:solidFill>
              </a:rPr>
              <a:t>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		&lt;</a:t>
            </a:r>
            <a:r>
              <a:rPr lang="ru" b="1">
                <a:solidFill>
                  <a:srgbClr val="6AA84F"/>
                </a:solidFill>
              </a:rPr>
              <a:t>div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 b="1">
                <a:solidFill>
                  <a:srgbClr val="9900FF"/>
                </a:solidFill>
              </a:rPr>
              <a:t>class</a:t>
            </a:r>
            <a:r>
              <a:rPr lang="ru">
                <a:solidFill>
                  <a:schemeClr val="dk1"/>
                </a:solidFill>
              </a:rPr>
              <a:t> =</a:t>
            </a:r>
            <a:r>
              <a:rPr lang="ru">
                <a:solidFill>
                  <a:srgbClr val="0000FF"/>
                </a:solidFill>
              </a:rPr>
              <a:t>”profession-inform”</a:t>
            </a:r>
            <a:r>
              <a:rPr lang="ru">
                <a:solidFill>
                  <a:schemeClr val="dk1"/>
                </a:solidFill>
              </a:rPr>
              <a:t>&gt;</a:t>
            </a:r>
            <a:r>
              <a:rPr lang="ru">
                <a:solidFill>
                  <a:schemeClr val="accent3"/>
                </a:solidFill>
              </a:rPr>
              <a:t> - - Информация о курсе - -</a:t>
            </a:r>
            <a:r>
              <a:rPr lang="ru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&lt;</a:t>
            </a:r>
            <a:r>
              <a:rPr lang="ru" b="1">
                <a:solidFill>
                  <a:srgbClr val="6AA84F"/>
                </a:solidFill>
              </a:rPr>
              <a:t>/div</a:t>
            </a:r>
            <a:r>
              <a:rPr lang="ru">
                <a:solidFill>
                  <a:schemeClr val="dk1"/>
                </a:solidFill>
              </a:rPr>
              <a:t>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		&lt;</a:t>
            </a:r>
            <a:r>
              <a:rPr lang="ru" b="1">
                <a:solidFill>
                  <a:srgbClr val="6AA84F"/>
                </a:solidFill>
              </a:rPr>
              <a:t>a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 b="1">
                <a:solidFill>
                  <a:schemeClr val="accent4"/>
                </a:solidFill>
              </a:rPr>
              <a:t>href=""</a:t>
            </a:r>
            <a:r>
              <a:rPr lang="ru">
                <a:solidFill>
                  <a:schemeClr val="dk1"/>
                </a:solidFill>
              </a:rPr>
              <a:t>&gt; Подробнее &lt;</a:t>
            </a:r>
            <a:r>
              <a:rPr lang="ru" b="1">
                <a:solidFill>
                  <a:srgbClr val="6AA84F"/>
                </a:solidFill>
              </a:rPr>
              <a:t>/a</a:t>
            </a:r>
            <a:r>
              <a:rPr lang="ru">
                <a:solidFill>
                  <a:schemeClr val="dk1"/>
                </a:solidFill>
              </a:rPr>
              <a:t>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>
                <a:solidFill>
                  <a:schemeClr val="dk1"/>
                </a:solidFill>
              </a:rPr>
              <a:t>&lt;</a:t>
            </a:r>
            <a:r>
              <a:rPr lang="ru" b="1">
                <a:solidFill>
                  <a:srgbClr val="6AA84F"/>
                </a:solidFill>
              </a:rPr>
              <a:t>/div</a:t>
            </a:r>
            <a:r>
              <a:rPr lang="ru">
                <a:solidFill>
                  <a:schemeClr val="dk1"/>
                </a:solidFill>
              </a:rPr>
              <a:t>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</a:t>
            </a:r>
            <a:r>
              <a:rPr lang="ru" b="1">
                <a:solidFill>
                  <a:srgbClr val="6AA84F"/>
                </a:solidFill>
              </a:rPr>
              <a:t>/div</a:t>
            </a:r>
            <a:r>
              <a:rPr lang="ru"/>
              <a:t>&gt;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537150" y="3275925"/>
            <a:ext cx="425100" cy="12906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023675" y="3468825"/>
            <a:ext cx="425100" cy="2571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023675" y="3904725"/>
            <a:ext cx="425100" cy="2571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023675" y="4282875"/>
            <a:ext cx="2823900" cy="151800"/>
          </a:xfrm>
          <a:prstGeom prst="rect">
            <a:avLst/>
          </a:prstGeom>
          <a:noFill/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779000" y="934388"/>
            <a:ext cx="4365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Блоки с описанием курсов взаимосвязаны 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потому должны быть сгруппированы. Это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подстраховка на случай появления еще одного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подобного блока.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Создаем для них отдельный div с классом </a:t>
            </a:r>
            <a:r>
              <a:rPr lang="ru">
                <a:solidFill>
                  <a:srgbClr val="0000FF"/>
                </a:solidFill>
              </a:rPr>
              <a:t>other- courses </a:t>
            </a:r>
            <a:r>
              <a:rPr lang="ru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l="5838" t="6889" b="77655"/>
          <a:stretch/>
        </p:blipFill>
        <p:spPr>
          <a:xfrm>
            <a:off x="0" y="0"/>
            <a:ext cx="9143999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025" y="404528"/>
            <a:ext cx="8423659" cy="473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l="5838" t="6889" b="77655"/>
          <a:stretch/>
        </p:blipFill>
        <p:spPr>
          <a:xfrm>
            <a:off x="0" y="0"/>
            <a:ext cx="9143999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275" y="322500"/>
            <a:ext cx="8569461" cy="482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l="5838" t="6889" b="77655"/>
          <a:stretch/>
        </p:blipFill>
        <p:spPr>
          <a:xfrm>
            <a:off x="0" y="0"/>
            <a:ext cx="9143999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4">
            <a:alphaModFix/>
          </a:blip>
          <a:srcRect l="2505" t="9432" b="1828"/>
          <a:stretch/>
        </p:blipFill>
        <p:spPr>
          <a:xfrm>
            <a:off x="131625" y="151125"/>
            <a:ext cx="8677124" cy="44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5">
            <a:alphaModFix/>
          </a:blip>
          <a:srcRect l="3807" t="50426" r="35667"/>
          <a:stretch/>
        </p:blipFill>
        <p:spPr>
          <a:xfrm>
            <a:off x="222750" y="2187000"/>
            <a:ext cx="5376376" cy="247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4">
            <a:alphaModFix/>
          </a:blip>
          <a:srcRect l="4095" t="50813" r="35499" b="3757"/>
          <a:stretch/>
        </p:blipFill>
        <p:spPr>
          <a:xfrm>
            <a:off x="3695625" y="2784375"/>
            <a:ext cx="5376376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l="5838" t="6889" b="77655"/>
          <a:stretch/>
        </p:blipFill>
        <p:spPr>
          <a:xfrm>
            <a:off x="0" y="0"/>
            <a:ext cx="9143999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288" y="231375"/>
            <a:ext cx="8731437" cy="491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l="5838" t="6889" b="77655"/>
          <a:stretch/>
        </p:blipFill>
        <p:spPr>
          <a:xfrm>
            <a:off x="0" y="0"/>
            <a:ext cx="9143999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275" y="302250"/>
            <a:ext cx="8605456" cy="484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 rotWithShape="1">
          <a:blip r:embed="rId4">
            <a:alphaModFix/>
          </a:blip>
          <a:srcRect l="5838" t="6890"/>
          <a:stretch/>
        </p:blipFill>
        <p:spPr>
          <a:xfrm>
            <a:off x="0" y="0"/>
            <a:ext cx="9143999" cy="547773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779625" y="1792125"/>
            <a:ext cx="7502700" cy="1255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644">
                <a:solidFill>
                  <a:srgbClr val="202122"/>
                </a:solidFill>
              </a:rPr>
              <a:t>Группировка элементов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22"/>
          <p:cNvCxnSpPr>
            <a:stCxn id="117" idx="1"/>
          </p:cNvCxnSpPr>
          <p:nvPr/>
        </p:nvCxnSpPr>
        <p:spPr>
          <a:xfrm flipH="1">
            <a:off x="4161500" y="2479175"/>
            <a:ext cx="23700" cy="23706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350" y="223275"/>
            <a:ext cx="8745812" cy="492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125</Words>
  <Application>Microsoft Office PowerPoint</Application>
  <PresentationFormat>Экран (16:9)</PresentationFormat>
  <Paragraphs>20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Теги для верстки структуры контента.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Группировка элементов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Теги для верстки структуры контента. </dc:title>
  <cp:lastModifiedBy>Анастасия Мещенкова</cp:lastModifiedBy>
  <cp:revision>2</cp:revision>
  <dcterms:modified xsi:type="dcterms:W3CDTF">2022-11-09T14:41:23Z</dcterms:modified>
</cp:coreProperties>
</file>