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mic Sans MS" panose="030F0702030302020204" pitchFamily="66" charset="0"/>
      <p:regular r:id="rId14"/>
      <p:bold r:id="rId15"/>
      <p:italic r:id="rId16"/>
      <p:boldItalic r:id="rId17"/>
    </p:embeddedFont>
    <p:embeddedFont>
      <p:font typeface="Montserrat" panose="020B0604020202020204" charset="-52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D7657A-F7EE-4CFB-A9D0-9DAC32581843}">
  <a:tblStyle styleId="{B8D7657A-F7EE-4CFB-A9D0-9DAC325818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3000871" y="3931308"/>
            <a:ext cx="14959351" cy="2424374"/>
            <a:chOff x="0" y="197117"/>
            <a:chExt cx="19945800" cy="3232500"/>
          </a:xfrm>
        </p:grpSpPr>
        <p:sp>
          <p:nvSpPr>
            <p:cNvPr id="85" name="Google Shape;85;p13"/>
            <p:cNvSpPr txBox="1"/>
            <p:nvPr/>
          </p:nvSpPr>
          <p:spPr>
            <a:xfrm>
              <a:off x="3564000" y="197117"/>
              <a:ext cx="16381800" cy="323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7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Знакомство с WEB – технологиями.</a:t>
              </a:r>
              <a:endParaRPr sz="7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2960154"/>
              <a:ext cx="163818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8115950" y="3900825"/>
            <a:ext cx="9906525" cy="2498888"/>
            <a:chOff x="-3595584" y="663123"/>
            <a:chExt cx="13208700" cy="3331850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0" y="3461273"/>
              <a:ext cx="82923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2B2B2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Какой он?</a:t>
              </a:r>
              <a:endParaRPr/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-3595584" y="663123"/>
              <a:ext cx="13208700" cy="3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4749" dirty="0">
                  <a:solidFill>
                    <a:srgbClr val="2B2B2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HTML – Hyper</a:t>
              </a:r>
              <a:endParaRPr sz="4749" dirty="0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ctr" rtl="0">
                <a:lnSpc>
                  <a:spcPct val="12000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4749" dirty="0">
                  <a:solidFill>
                    <a:srgbClr val="2B2B2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Text Markup Language</a:t>
              </a:r>
              <a:endParaRPr sz="4749" dirty="0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ctr" rtl="0">
                <a:lnSpc>
                  <a:spcPct val="12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749" dirty="0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1930182" y="1349721"/>
            <a:ext cx="14427600" cy="10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24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Запишите свою тему или идею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80825" y="3747975"/>
            <a:ext cx="5104500" cy="5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latin typeface="Montserrat"/>
                <a:ea typeface="Montserrat"/>
                <a:cs typeface="Montserrat"/>
                <a:sym typeface="Montserrat"/>
              </a:rPr>
              <a:t>Для создания сайта нам могут быть полезны такие программы: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Montserrat"/>
                <a:ea typeface="Montserrat"/>
                <a:cs typeface="Montserrat"/>
                <a:sym typeface="Montserrat"/>
              </a:rPr>
              <a:t>блокнот;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latin typeface="Montserrat"/>
                <a:ea typeface="Montserrat"/>
                <a:cs typeface="Montserrat"/>
                <a:sym typeface="Montserrat"/>
              </a:rPr>
              <a:t>Notepad;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latin typeface="Montserrat"/>
                <a:ea typeface="Montserrat"/>
                <a:cs typeface="Montserrat"/>
                <a:sym typeface="Montserrat"/>
              </a:rPr>
              <a:t>Notepad++;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latin typeface="Montserrat"/>
                <a:ea typeface="Montserrat"/>
                <a:cs typeface="Montserrat"/>
                <a:sym typeface="Montserrat"/>
              </a:rPr>
              <a:t>MS Visual Studio;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latin typeface="Montserrat"/>
                <a:ea typeface="Montserrat"/>
                <a:cs typeface="Montserrat"/>
                <a:sym typeface="Montserrat"/>
              </a:rPr>
              <a:t>Adobe Dreamweaver.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Codepen</a:t>
            </a:r>
            <a:endParaRPr sz="29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0007900" y="3747975"/>
            <a:ext cx="66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650" y="3530250"/>
            <a:ext cx="8187728" cy="58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701000" y="2447100"/>
            <a:ext cx="5742000" cy="30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99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Как выглядит структура сайта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4900" y="192900"/>
            <a:ext cx="6377100" cy="94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l="7312" r="32150" b="53053"/>
          <a:stretch/>
        </p:blipFill>
        <p:spPr>
          <a:xfrm>
            <a:off x="8707500" y="2511150"/>
            <a:ext cx="8869499" cy="6347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17"/>
          <p:cNvGraphicFramePr/>
          <p:nvPr>
            <p:extLst>
              <p:ext uri="{D42A27DB-BD31-4B8C-83A1-F6EECF244321}">
                <p14:modId xmlns:p14="http://schemas.microsoft.com/office/powerpoint/2010/main" val="476805062"/>
              </p:ext>
            </p:extLst>
          </p:nvPr>
        </p:nvGraphicFramePr>
        <p:xfrm>
          <a:off x="259398" y="2207248"/>
          <a:ext cx="7565775" cy="6954978"/>
        </p:xfrm>
        <a:graphic>
          <a:graphicData uri="http://schemas.openxmlformats.org/drawingml/2006/table">
            <a:tbl>
              <a:tblPr>
                <a:noFill/>
                <a:tableStyleId>{B8D7657A-F7EE-4CFB-A9D0-9DAC32581843}</a:tableStyleId>
              </a:tblPr>
              <a:tblGrid>
                <a:gridCol w="604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err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Указывает</a:t>
                      </a:r>
                      <a:r>
                        <a:rPr lang="en-US" sz="1900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</a:t>
                      </a:r>
                      <a:r>
                        <a:rPr lang="en-US" sz="1900" dirty="0" err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версию</a:t>
                      </a:r>
                      <a:r>
                        <a:rPr lang="en-US" sz="1900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HTML</a:t>
                      </a:r>
                      <a:endParaRPr sz="1900" dirty="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DOCTYPE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Указывает программе просмотра страниц, что это HTML документ. Тег,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задающий «рамки» нашей страницы (далее все теги в него вкладываются)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&lt;html&gt;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&lt;/html&gt;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Предназначен для хранения других элементов, цель которых — помочь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браузеру в работе с данными.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&lt;head&gt;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&lt;/head&gt;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Определяет метатеги, которые используются для хранения информации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предназначенной для браузеров и поисковых систем. В нашем примере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содержит атрибут кодировки текста страницы.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&lt;meta&gt;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Устанавливает заголовок окна веб-страницы.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&lt;title&gt;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&lt;/title&gt;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Предназначен для хранения содержания веб-страницы (контента),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отображаемого в окне браузера.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&lt;body&gt;</a:t>
                      </a:r>
                      <a:endParaRPr sz="1900" b="1" dirty="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&lt;/body&gt;</a:t>
                      </a:r>
                      <a:endParaRPr sz="1900" b="1" dirty="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4" name="Google Shape;114;p17"/>
          <p:cNvSpPr/>
          <p:nvPr/>
        </p:nvSpPr>
        <p:spPr>
          <a:xfrm>
            <a:off x="9022350" y="2511150"/>
            <a:ext cx="2783400" cy="344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9022350" y="3001663"/>
            <a:ext cx="2783400" cy="275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9620850" y="3387975"/>
            <a:ext cx="1334400" cy="384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10228350" y="3786600"/>
            <a:ext cx="3744300" cy="384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10228350" y="4327125"/>
            <a:ext cx="3744300" cy="384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9620850" y="5137125"/>
            <a:ext cx="1842900" cy="52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541" y="1110714"/>
            <a:ext cx="16310917" cy="879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447175" y="486928"/>
            <a:ext cx="162306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9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</a:t>
            </a:r>
            <a:r>
              <a:rPr lang="en-US" sz="6999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адание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897325" y="3309450"/>
            <a:ext cx="115503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omic Sans MS"/>
                <a:ea typeface="Comic Sans MS"/>
                <a:cs typeface="Comic Sans MS"/>
                <a:sym typeface="Comic Sans MS"/>
              </a:rPr>
              <a:t>Создайте страницу сайта с описанием любимого мультфильма про животных.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Char char="●"/>
            </a:pPr>
            <a:r>
              <a:rPr lang="en-US" sz="2500">
                <a:latin typeface="Comic Sans MS"/>
                <a:ea typeface="Comic Sans MS"/>
                <a:cs typeface="Comic Sans MS"/>
                <a:sym typeface="Comic Sans MS"/>
              </a:rPr>
              <a:t>Заголовок страницы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Char char="●"/>
            </a:pPr>
            <a:r>
              <a:rPr lang="en-US" sz="2500">
                <a:latin typeface="Comic Sans MS"/>
                <a:ea typeface="Comic Sans MS"/>
                <a:cs typeface="Comic Sans MS"/>
                <a:sym typeface="Comic Sans MS"/>
              </a:rPr>
              <a:t>Название животного которому посвящён м/ф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Char char="●"/>
            </a:pPr>
            <a:r>
              <a:rPr lang="en-US" sz="2500">
                <a:latin typeface="Comic Sans MS"/>
                <a:ea typeface="Comic Sans MS"/>
                <a:cs typeface="Comic Sans MS"/>
                <a:sym typeface="Comic Sans MS"/>
              </a:rPr>
              <a:t>Название на русском, на английском в скобках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Char char="●"/>
            </a:pPr>
            <a:r>
              <a:rPr lang="en-US" sz="2500">
                <a:latin typeface="Comic Sans MS"/>
                <a:ea typeface="Comic Sans MS"/>
                <a:cs typeface="Comic Sans MS"/>
                <a:sym typeface="Comic Sans MS"/>
              </a:rPr>
              <a:t>Краткое описание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Char char="●"/>
            </a:pPr>
            <a:r>
              <a:rPr lang="en-US" sz="2500">
                <a:latin typeface="Comic Sans MS"/>
                <a:ea typeface="Comic Sans MS"/>
                <a:cs typeface="Comic Sans MS"/>
                <a:sym typeface="Comic Sans MS"/>
              </a:rPr>
              <a:t>Информация о создателях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725" y="6957450"/>
            <a:ext cx="16970549" cy="49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Произвольный</PresentationFormat>
  <Paragraphs>46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Comic Sans MS</vt:lpstr>
      <vt:lpstr>Calibri</vt:lpstr>
      <vt:lpstr>Montserrat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Анастасия Мещенкова</cp:lastModifiedBy>
  <cp:revision>1</cp:revision>
  <dcterms:modified xsi:type="dcterms:W3CDTF">2022-10-17T11:22:13Z</dcterms:modified>
</cp:coreProperties>
</file>