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46a5296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46a5296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66f534d9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66f534d9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02a36bb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02a36bb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46a5296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46a5296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66f534d99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66f534d99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Поэтому, когда переменная count принимает значение 5, программа, не доходя до выражения print (count), возвращается в начало цикла. Пятерка так никогда и не выводится на экран.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740e76c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740e76c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6f534d99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66f534d99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6f534d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66f534d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Циклы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888000" y="202025"/>
            <a:ext cx="48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7275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открыть Pysharm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92375" y="1396725"/>
            <a:ext cx="37362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Нужно создать счётчик, добавляющий в список по одному числу.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1, 2, 3 , 4 ,  5, 6 , 7 , 8 , 9 , 10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262625" y="1174500"/>
            <a:ext cx="4758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создать пустой список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переменная = 0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для каждого элемента (количество элементов):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	переменная = номер элемента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	добавить в список переменную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вывести список</a:t>
            </a:r>
            <a:endParaRPr b="1" sz="15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75" y="3061125"/>
            <a:ext cx="3602325" cy="11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 Цикл for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842750" y="1011450"/>
            <a:ext cx="5589000" cy="111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40">
                <a:solidFill>
                  <a:schemeClr val="dk1"/>
                </a:solidFill>
              </a:rPr>
              <a:t>for </a:t>
            </a:r>
            <a:r>
              <a:rPr lang="ru" sz="2140">
                <a:solidFill>
                  <a:schemeClr val="dk1"/>
                </a:solidFill>
              </a:rPr>
              <a:t>[</a:t>
            </a:r>
            <a:r>
              <a:rPr lang="ru" sz="2140">
                <a:solidFill>
                  <a:schemeClr val="accent1"/>
                </a:solidFill>
              </a:rPr>
              <a:t>переменная</a:t>
            </a:r>
            <a:r>
              <a:rPr lang="ru" sz="2140">
                <a:solidFill>
                  <a:schemeClr val="dk1"/>
                </a:solidFill>
              </a:rPr>
              <a:t>]</a:t>
            </a:r>
            <a:r>
              <a:rPr b="1" lang="ru" sz="2140">
                <a:solidFill>
                  <a:schemeClr val="dk1"/>
                </a:solidFill>
              </a:rPr>
              <a:t> in </a:t>
            </a:r>
            <a:r>
              <a:rPr lang="ru" sz="2140">
                <a:solidFill>
                  <a:schemeClr val="dk1"/>
                </a:solidFill>
              </a:rPr>
              <a:t>[</a:t>
            </a:r>
            <a:r>
              <a:rPr lang="ru" sz="2140">
                <a:solidFill>
                  <a:schemeClr val="accent1"/>
                </a:solidFill>
              </a:rPr>
              <a:t>последовательность</a:t>
            </a:r>
            <a:r>
              <a:rPr lang="ru" sz="2140">
                <a:solidFill>
                  <a:schemeClr val="dk1"/>
                </a:solidFill>
              </a:rPr>
              <a:t>]</a:t>
            </a:r>
            <a:r>
              <a:rPr b="1" lang="ru" sz="2140">
                <a:solidFill>
                  <a:schemeClr val="dk1"/>
                </a:solidFill>
              </a:rPr>
              <a:t>:</a:t>
            </a:r>
            <a:endParaRPr b="1" sz="214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140">
                <a:solidFill>
                  <a:schemeClr val="dk1"/>
                </a:solidFill>
              </a:rPr>
              <a:t>[код]</a:t>
            </a:r>
            <a:endParaRPr b="1" sz="214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435100" y="2126250"/>
            <a:ext cx="4404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842750" y="2318100"/>
            <a:ext cx="5589000" cy="111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8">
                <a:solidFill>
                  <a:schemeClr val="dk1"/>
                </a:solidFill>
              </a:rPr>
              <a:t>Для каждого</a:t>
            </a:r>
            <a:r>
              <a:rPr lang="ru" sz="1908">
                <a:solidFill>
                  <a:schemeClr val="dk1"/>
                </a:solidFill>
              </a:rPr>
              <a:t> элемента </a:t>
            </a:r>
            <a:r>
              <a:rPr b="1" lang="ru" sz="1908">
                <a:solidFill>
                  <a:schemeClr val="dk1"/>
                </a:solidFill>
              </a:rPr>
              <a:t>в</a:t>
            </a:r>
            <a:r>
              <a:rPr b="1" lang="ru" sz="2140">
                <a:solidFill>
                  <a:schemeClr val="dk1"/>
                </a:solidFill>
              </a:rPr>
              <a:t> </a:t>
            </a:r>
            <a:r>
              <a:rPr lang="ru" sz="2140">
                <a:solidFill>
                  <a:schemeClr val="dk1"/>
                </a:solidFill>
              </a:rPr>
              <a:t>[последовательности]</a:t>
            </a:r>
            <a:r>
              <a:rPr b="1" lang="ru" sz="2140">
                <a:solidFill>
                  <a:schemeClr val="dk1"/>
                </a:solidFill>
              </a:rPr>
              <a:t>:</a:t>
            </a:r>
            <a:endParaRPr b="1" sz="214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140">
                <a:solidFill>
                  <a:schemeClr val="dk1"/>
                </a:solidFill>
              </a:rPr>
              <a:t>[код]</a:t>
            </a:r>
            <a:endParaRPr b="1" sz="214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214650" y="3528825"/>
            <a:ext cx="2845200" cy="111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8">
                <a:solidFill>
                  <a:schemeClr val="dk1"/>
                </a:solidFill>
              </a:rPr>
              <a:t>for </a:t>
            </a:r>
            <a:r>
              <a:rPr b="1" lang="ru" sz="1908">
                <a:solidFill>
                  <a:schemeClr val="accent1"/>
                </a:solidFill>
              </a:rPr>
              <a:t>i</a:t>
            </a:r>
            <a:r>
              <a:rPr b="1" lang="ru" sz="1908">
                <a:solidFill>
                  <a:schemeClr val="dk1"/>
                </a:solidFill>
              </a:rPr>
              <a:t> in range (</a:t>
            </a:r>
            <a:r>
              <a:rPr b="1" lang="ru" sz="1908">
                <a:solidFill>
                  <a:schemeClr val="accent1"/>
                </a:solidFill>
              </a:rPr>
              <a:t>15</a:t>
            </a:r>
            <a:r>
              <a:rPr b="1" lang="ru" sz="1908">
                <a:solidFill>
                  <a:schemeClr val="dk1"/>
                </a:solidFill>
              </a:rPr>
              <a:t>);</a:t>
            </a:r>
            <a:endParaRPr b="1" sz="1908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8">
                <a:solidFill>
                  <a:schemeClr val="dk1"/>
                </a:solidFill>
              </a:rPr>
              <a:t>	print </a:t>
            </a:r>
            <a:r>
              <a:rPr b="1" lang="ru" sz="1908">
                <a:solidFill>
                  <a:schemeClr val="accent1"/>
                </a:solidFill>
              </a:rPr>
              <a:t>i</a:t>
            </a:r>
            <a:endParaRPr b="1" sz="1908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Задача 2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102775" y="947925"/>
            <a:ext cx="4838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импортировать черепашку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polygon = turtle.Turtle()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переменная для </a:t>
            </a:r>
            <a:r>
              <a:rPr b="1" lang="ru" sz="1200">
                <a:solidFill>
                  <a:schemeClr val="dk1"/>
                </a:solidFill>
              </a:rPr>
              <a:t>количества</a:t>
            </a:r>
            <a:r>
              <a:rPr b="1" lang="ru" sz="1200">
                <a:solidFill>
                  <a:schemeClr val="dk1"/>
                </a:solidFill>
              </a:rPr>
              <a:t> граней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переменная для </a:t>
            </a:r>
            <a:r>
              <a:rPr b="1" lang="ru" sz="1200">
                <a:solidFill>
                  <a:schemeClr val="dk1"/>
                </a:solidFill>
              </a:rPr>
              <a:t>длины</a:t>
            </a:r>
            <a:r>
              <a:rPr b="1" lang="ru" sz="1200">
                <a:solidFill>
                  <a:schemeClr val="dk1"/>
                </a:solidFill>
              </a:rPr>
              <a:t> грани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переменная для угла поворота = 360 /грани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для каждого элемента в последовательности(к-во граней):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   polygon.прямо(длинна грани)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   polygon.право(угол)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turtle.exitonclick()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29493"/>
          <a:stretch/>
        </p:blipFill>
        <p:spPr>
          <a:xfrm>
            <a:off x="192375" y="1508625"/>
            <a:ext cx="3790450" cy="221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Задача 3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15125" y="951750"/>
            <a:ext cx="3371700" cy="38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181625" y="992250"/>
            <a:ext cx="46374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импортировать черепашку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turtle.shape("turtle")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Цикл с </a:t>
            </a:r>
            <a:r>
              <a:rPr b="1" lang="ru"/>
              <a:t>количеством</a:t>
            </a:r>
            <a:r>
              <a:rPr b="1" lang="ru"/>
              <a:t> шагов (30)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круг (5 * элемент)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круг(-5 * элемент)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налево (элемент)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79" y="1215000"/>
            <a:ext cx="3695201" cy="30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Задача 4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92375" y="797000"/>
            <a:ext cx="3880200" cy="3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Вывести в таблицу поэлементно содержание списков.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2 списка с ценой и предметами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426075" y="1386200"/>
            <a:ext cx="4122000" cy="27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</a:rPr>
              <a:t>Алгоритм перехода дороги.</a:t>
            </a:r>
            <a:endParaRPr sz="1350">
              <a:solidFill>
                <a:srgbClr val="333333"/>
              </a:solidFill>
            </a:endParaRPr>
          </a:p>
          <a:p>
            <a:pPr indent="-304800" lvl="0" marL="584200" marR="1270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Подойти к светофору.</a:t>
            </a:r>
            <a:endParaRPr sz="1200">
              <a:solidFill>
                <a:srgbClr val="333333"/>
              </a:solidFill>
            </a:endParaRPr>
          </a:p>
          <a:p>
            <a:pPr indent="-304800" lvl="0" marL="5842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Посмотреть на его свет.</a:t>
            </a:r>
            <a:endParaRPr sz="1200">
              <a:solidFill>
                <a:srgbClr val="333333"/>
              </a:solidFill>
            </a:endParaRPr>
          </a:p>
          <a:p>
            <a:pPr indent="-304800" lvl="0" marL="5842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Если горит зелёный, то перейти дорогу.</a:t>
            </a:r>
            <a:endParaRPr sz="1200">
              <a:solidFill>
                <a:srgbClr val="333333"/>
              </a:solidFill>
            </a:endParaRPr>
          </a:p>
          <a:p>
            <a:pPr indent="-304800" lvl="0" marL="5842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Если горит красный, то подождать, пока загорится зелёный, и уже тогда перейти дорогу.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3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938" y="1100125"/>
            <a:ext cx="33813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Отгадай число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149000" y="899800"/>
            <a:ext cx="6846000" cy="3696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поприветствовать игрока и объяснить ему правила игры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выбрать случайное число в диапазоне от 1 до 100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предложить игроку отгадать число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приравнять порядковый номер попытки к 1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если число, </a:t>
            </a:r>
            <a:r>
              <a:rPr b="1" lang="ru" sz="1500"/>
              <a:t>предложенное</a:t>
            </a:r>
            <a:r>
              <a:rPr b="1" lang="ru" sz="1500"/>
              <a:t> игроком. не совпадает с загаданным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если оно больше загаданного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предложить игроку выбрать число поменьше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иначе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предложить игроку выбрать число побольше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вновь предложить игроку отгадать число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увеличить порядковый номер попытки на 1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поздравить игрока с победой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сообщить игроку. сколько попыток ему понадобилось на отгадывание числа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12" name="Google Shape;112;p20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103625" y="242525"/>
            <a:ext cx="68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920">
                <a:solidFill>
                  <a:srgbClr val="073763"/>
                </a:solidFill>
              </a:rPr>
              <a:t>Все молодцы! </a:t>
            </a:r>
            <a:endParaRPr b="1" sz="292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920">
                <a:solidFill>
                  <a:srgbClr val="073763"/>
                </a:solidFill>
              </a:rPr>
              <a:t>Держите котика</a:t>
            </a:r>
            <a:endParaRPr b="1" sz="2920">
              <a:solidFill>
                <a:srgbClr val="073763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688" y="1531488"/>
            <a:ext cx="3488625" cy="3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