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26EA39-F46B-47BE-882A-4494DCF72CB4}">
  <a:tblStyle styleId="{1626EA39-F46B-47BE-882A-4494DCF72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Формат цикла whilе может показаться вам знакомым, и это неспроста. Цикл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удивительно похож на своего «ближайшего родственника» - конструкцию if. Различие только в том, что на месте if стоит whi l е, но сходство не ограничивается лишь поверхностным подобием. Блок кода (в частности, внутри цикла - так называемое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тело цикла) будет исполнен, если условие истинно, причем в конструкции whilе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компьютер проверяет условие на истинность снова и снова, цикл за циклом, пока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оно не окажется ложным. Отсюда сам термин «цикл».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2a36bb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2a36bb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Создадим свой цикл.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Переменная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Цикл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Увеличение на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46a5296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46a5296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Поэтому, когда переменная count принимает значение 5, программа, не доходя до выражения print (count), возвращается в начало цикла. Пятерка так никогда и не выводится на экран.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740e76c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740e76c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6f534d99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66f534d99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nastariya-qa-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34343"/>
                </a:solidFill>
              </a:rPr>
              <a:t>Циклы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файл “Lesson6.md”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While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92375" y="2115600"/>
            <a:ext cx="37362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повторного выполнения блока кода  разработали специфические конструкции – </a:t>
            </a:r>
            <a:r>
              <a:rPr lang="ru" b="1">
                <a:solidFill>
                  <a:schemeClr val="dk1"/>
                </a:solidFill>
              </a:rPr>
              <a:t>циклы</a:t>
            </a:r>
            <a:r>
              <a:rPr lang="ru">
                <a:solidFill>
                  <a:schemeClr val="dk1"/>
                </a:solidFill>
              </a:rPr>
              <a:t>, в которых последовательность действий  прописывается только один раз.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25" y="1203825"/>
            <a:ext cx="4419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575" y="3271425"/>
            <a:ext cx="3852875" cy="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5338" y="949525"/>
            <a:ext cx="910275" cy="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Управляющая переменная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03750" y="1173450"/>
            <a:ext cx="373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 b="1">
                <a:solidFill>
                  <a:srgbClr val="0000FF"/>
                </a:solidFill>
              </a:rPr>
              <a:t>управляющая переменная - </a:t>
            </a:r>
            <a:r>
              <a:rPr lang="ru" sz="2140"/>
              <a:t>переменная, фигурирующая в условии: ее сопоставляют с некоторым значением или значениями. 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Можно думать об управляющей переменной как о часовом, который до поры до времени заграждает выход из кода, образующего тело цикла.</a:t>
            </a:r>
            <a:endParaRPr sz="214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/>
          </a:p>
        </p:txBody>
      </p:sp>
      <p:sp>
        <p:nvSpPr>
          <p:cNvPr id="80" name="Google Shape;80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319825" y="1366875"/>
            <a:ext cx="44043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response = ""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CC7832"/>
                </a:solidFill>
              </a:rPr>
              <a:t>while</a:t>
            </a:r>
            <a:r>
              <a:rPr lang="ru" sz="1700">
                <a:solidFill>
                  <a:schemeClr val="dk1"/>
                </a:solidFill>
              </a:rPr>
              <a:t> response !="Потому что.":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   response = input("Пoчeмy?\n")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print("A. ладно.")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input("\n\nHaжмитe Enter. чтобы выйти.")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981500" y="1974375"/>
            <a:ext cx="2632500" cy="31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900" y="18449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Бесконечные циклы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92375" y="991350"/>
            <a:ext cx="3736200" cy="127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980000"/>
                </a:solidFill>
              </a:rPr>
              <a:t>counter = 0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while counter &lt;= 10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print(counter)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319825" y="1184625"/>
            <a:ext cx="44043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Бесконечный цикл - когда управляющая переменная не изменяется или условие всегда истинно.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Запустим код задачи 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 ручную выполним расчёты из программы и попробуем найти ошибку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346200" y="2380145"/>
          <a:ext cx="3582375" cy="2666790"/>
        </p:xfrm>
        <a:graphic>
          <a:graphicData uri="http://schemas.openxmlformats.org/drawingml/2006/table">
            <a:tbl>
              <a:tblPr>
                <a:noFill/>
                <a:tableStyleId>{1626EA39-F46B-47BE-882A-4494DCF72CB4}</a:tableStyleId>
              </a:tblPr>
              <a:tblGrid>
                <a:gridCol w="77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health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trolls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damage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health != 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/>
                        <a:t>True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-2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-5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D2788F-4D0E-4A0B-A828-AF036EF81257}"/>
              </a:ext>
            </a:extLst>
          </p:cNvPr>
          <p:cNvSpPr/>
          <p:nvPr/>
        </p:nvSpPr>
        <p:spPr>
          <a:xfrm>
            <a:off x="275719" y="2791411"/>
            <a:ext cx="3736200" cy="239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267F08-F78A-4E81-AC17-6D8D20F32D48}"/>
              </a:ext>
            </a:extLst>
          </p:cNvPr>
          <p:cNvSpPr/>
          <p:nvPr/>
        </p:nvSpPr>
        <p:spPr>
          <a:xfrm>
            <a:off x="275719" y="3128625"/>
            <a:ext cx="3736200" cy="1918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08642E-6 L -0.00034 0.142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Выход из цикла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5125" y="951750"/>
            <a:ext cx="3371700" cy="38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Остановить работу любого цикла можно оператором </a:t>
            </a:r>
            <a:r>
              <a:rPr lang="ru" b="1">
                <a:solidFill>
                  <a:srgbClr val="0000FF"/>
                </a:solidFill>
              </a:rPr>
              <a:t>break.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rgbClr val="0000FF"/>
                </a:solidFill>
              </a:rPr>
              <a:t>continue</a:t>
            </a:r>
            <a:r>
              <a:rPr lang="ru">
                <a:solidFill>
                  <a:schemeClr val="dk1"/>
                </a:solidFill>
              </a:rPr>
              <a:t> означает, что нужно вернуться к началу цикла.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возврате в очередной раз будет проверено условие цикла, и, если оно окажется истинным, тело цикла снова будет выполняться.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92975" y="2976750"/>
            <a:ext cx="36045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# пропустить 5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if count == 5: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continue</a:t>
            </a:r>
            <a:endParaRPr sz="1800"/>
          </a:p>
        </p:txBody>
      </p:sp>
      <p:sp>
        <p:nvSpPr>
          <p:cNvPr id="101" name="Google Shape;101;p18"/>
          <p:cNvSpPr txBox="1"/>
          <p:nvPr/>
        </p:nvSpPr>
        <p:spPr>
          <a:xfrm>
            <a:off x="4201875" y="1184625"/>
            <a:ext cx="45867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#завершить цикл. если count принимает значение больше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if count &gt; 10: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break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Алгоритм на псевдокоде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2375" y="797000"/>
            <a:ext cx="3880200" cy="37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Алгоритмом называется последовательность ясных, легко выполнимых инструкций, направленных на достижение какой-либо цели.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 список шагов, которые надо пройти по порядку.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426075" y="1386200"/>
            <a:ext cx="4122000" cy="27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</a:rPr>
              <a:t>Алгоритм перехода дороги.</a:t>
            </a:r>
            <a:endParaRPr sz="135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Подойти к светофору.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Посмотреть на его свет.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зелёный, то перейти дорогу.</a:t>
            </a:r>
            <a:endParaRPr sz="1200">
              <a:solidFill>
                <a:srgbClr val="333333"/>
              </a:solidFill>
            </a:endParaRPr>
          </a:p>
          <a:p>
            <a:pPr marL="584200" marR="1270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</a:rPr>
              <a:t>Если горит красный, то подождать, пока загорится зелёный, и уже тогда перейти дорогу.</a:t>
            </a:r>
            <a:endParaRPr sz="12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3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Отгадай число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49000" y="899800"/>
            <a:ext cx="6846000" cy="3696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поприветствовать игрока и объяснить ему правила игры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выбрать случайное число в диапазоне от 1 до 100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отгадать число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приравнять порядковый номер попытки к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если число, предложенное игроком. не совпадает с загаданным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если оно больше загаданного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выбрать число поменьше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иначе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предложить игроку выбрать число побольше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вновь предложить игроку отгадать число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увеличить порядковый номер попытки на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поздравить игрока с победой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 b="1"/>
              <a:t>сообщить игроку. сколько попыток ему понадобилось на отгадывание числа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556</Words>
  <Application>Microsoft Office PowerPoint</Application>
  <PresentationFormat>Экран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Циклы</vt:lpstr>
      <vt:lpstr>Презентация PowerPoint</vt:lpstr>
      <vt:lpstr>While</vt:lpstr>
      <vt:lpstr>Управляющая переменная</vt:lpstr>
      <vt:lpstr>Бесконечные циклы</vt:lpstr>
      <vt:lpstr>Выход из цикла</vt:lpstr>
      <vt:lpstr>Алгоритм на псевдокоде</vt:lpstr>
      <vt:lpstr>Отгадай число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cp:lastModifiedBy>Анастасия Мещенкова</cp:lastModifiedBy>
  <cp:revision>2</cp:revision>
  <dcterms:modified xsi:type="dcterms:W3CDTF">2022-09-24T16:59:49Z</dcterms:modified>
</cp:coreProperties>
</file>