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78F803-1296-4338-B126-C0B1A0C2B411}">
  <a:tblStyle styleId="{1178F803-1296-4338-B126-C0B1A0C2B4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46a52966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46a52966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66f534d9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66f534d9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2adabaf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2adabaf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02a36bb5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02a36bb5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6f534d99_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66f534d99_1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Поэтому, когда переменная count принимает значение 5, программа, не доходя до выражения print (count), возвращается в начало цикла. Пятерка так никогда и не выводится на экран.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1801eb9c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61801eb9c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1801eb9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1801eb9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6f534d9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66f534d9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gif"/><Relationship Id="rId5" Type="http://schemas.openxmlformats.org/officeDocument/2006/relationships/image" Target="../media/image11.png"/><Relationship Id="rId4" Type="http://schemas.openxmlformats.org/officeDocument/2006/relationships/hyperlink" Target="https://github.com/Anastariya-qa-37/AcademyTopPython/tree/main/%D0%97%D0%B0%D0%B4%D0%B0%D1%87%D0%B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-25"/>
            <a:ext cx="85206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434343"/>
                </a:solidFill>
              </a:rPr>
              <a:t>Словари и массивы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888000" y="202025"/>
            <a:ext cx="489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57275" y="86355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ru" sz="1500">
                <a:solidFill>
                  <a:schemeClr val="lt1"/>
                </a:solidFill>
              </a:rPr>
              <a:t>открыть Pysharm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Кортеж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253125" y="1144150"/>
            <a:ext cx="3958800" cy="31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1"/>
                </a:solidFill>
              </a:rPr>
              <a:t>Кортеж - </a:t>
            </a:r>
            <a:r>
              <a:rPr lang="ru">
                <a:solidFill>
                  <a:schemeClr val="dk1"/>
                </a:solidFill>
              </a:rPr>
              <a:t>разнородная последовательность данных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725" y="1883850"/>
            <a:ext cx="1244774" cy="124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6500" y="2099532"/>
            <a:ext cx="1198150" cy="11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363225" y="1883850"/>
            <a:ext cx="124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[‘object0’, 0]</a:t>
            </a:r>
            <a:endParaRPr b="1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7700" y="1744224"/>
            <a:ext cx="7229251" cy="3307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272675" y="912925"/>
            <a:ext cx="1852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запись в коде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kort = ()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Двумерный список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192375" y="1396725"/>
            <a:ext cx="3736200" cy="31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1"/>
                </a:solidFill>
              </a:rPr>
              <a:t>Двумерный список</a:t>
            </a:r>
            <a:r>
              <a:rPr lang="ru">
                <a:solidFill>
                  <a:schemeClr val="dk1"/>
                </a:solidFill>
              </a:rPr>
              <a:t> -  список содержащий в каждой ячейке ещё один список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Запись в коде 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list = [ [‘object0’, 0],[‘object1, 1’], ….]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095263" y="3128625"/>
            <a:ext cx="485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725" y="1883850"/>
            <a:ext cx="1244774" cy="124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6500" y="2099532"/>
            <a:ext cx="1198150" cy="11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4650" y="2099532"/>
            <a:ext cx="1198150" cy="11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2800" y="2099532"/>
            <a:ext cx="1198150" cy="11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5363225" y="1883850"/>
            <a:ext cx="124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[‘object0’, 0]</a:t>
            </a:r>
            <a:endParaRPr b="1"/>
          </a:p>
        </p:txBody>
      </p:sp>
      <p:sp>
        <p:nvSpPr>
          <p:cNvPr id="84" name="Google Shape;84;p16"/>
          <p:cNvSpPr txBox="1"/>
          <p:nvPr/>
        </p:nvSpPr>
        <p:spPr>
          <a:xfrm>
            <a:off x="6607925" y="1883850"/>
            <a:ext cx="124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b="1">
                <a:solidFill>
                  <a:schemeClr val="dk1"/>
                </a:solidFill>
              </a:rPr>
              <a:t>[‘object1’, 1]</a:t>
            </a:r>
            <a:endParaRPr b="1"/>
          </a:p>
        </p:txBody>
      </p:sp>
      <p:sp>
        <p:nvSpPr>
          <p:cNvPr id="85" name="Google Shape;85;p16"/>
          <p:cNvSpPr txBox="1"/>
          <p:nvPr/>
        </p:nvSpPr>
        <p:spPr>
          <a:xfrm>
            <a:off x="7852625" y="1883850"/>
            <a:ext cx="124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b="1">
                <a:solidFill>
                  <a:schemeClr val="dk1"/>
                </a:solidFill>
              </a:rPr>
              <a:t>[‘object2’, 2]</a:t>
            </a:r>
            <a:endParaRPr b="1"/>
          </a:p>
        </p:txBody>
      </p:sp>
      <p:sp>
        <p:nvSpPr>
          <p:cNvPr id="86" name="Google Shape;86;p16"/>
          <p:cNvSpPr/>
          <p:nvPr/>
        </p:nvSpPr>
        <p:spPr>
          <a:xfrm rot="5400000">
            <a:off x="6421650" y="971325"/>
            <a:ext cx="324000" cy="4976700"/>
          </a:xfrm>
          <a:prstGeom prst="rightBrace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5963625" y="3621675"/>
            <a:ext cx="15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 список list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 Списковые методы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095263" y="3128625"/>
            <a:ext cx="485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2435100" y="2126250"/>
            <a:ext cx="4404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5" name="Google Shape;95;p17"/>
          <p:cNvGraphicFramePr/>
          <p:nvPr/>
        </p:nvGraphicFramePr>
        <p:xfrm>
          <a:off x="718838" y="69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{1178F803-1296-4338-B126-C0B1A0C2B411}</a:tableStyleId>
              </a:tblPr>
              <a:tblGrid>
                <a:gridCol w="161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/>
                        <a:t>Метод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/>
                        <a:t>Описание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/>
                        <a:t>арреnd</a:t>
                      </a:r>
                      <a:r>
                        <a:rPr lang="ru" sz="1200"/>
                        <a:t>(значение)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Добавляет значение в конец списка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/>
                        <a:t>sort</a:t>
                      </a:r>
                      <a:r>
                        <a:rPr lang="ru" sz="1200"/>
                        <a:t>()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Сортирует элементы по возрастанию. Необязательный параметр reverse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принимает логическое значение. Если передать ему True, список будет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отсортирован по убыванию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/>
                        <a:t>reverse</a:t>
                      </a:r>
                      <a:r>
                        <a:rPr lang="ru" sz="1200"/>
                        <a:t>()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Обращает порядок элементов списка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/>
                        <a:t>соunt</a:t>
                      </a:r>
                      <a:r>
                        <a:rPr lang="ru" sz="1200"/>
                        <a:t>(значение)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Сообщает, сколько раз данное значение ·входит в список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/>
                        <a:t>iпdех</a:t>
                      </a:r>
                      <a:r>
                        <a:rPr lang="ru" sz="1200"/>
                        <a:t>(значение)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Возвращает номер первой из позиций списка, которые заполнены данным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значением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/>
                        <a:t>iпsert</a:t>
                      </a:r>
                      <a:r>
                        <a:rPr lang="ru" sz="1200"/>
                        <a:t>(i, значение)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Вставляет значение в позицию номер i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/>
                        <a:t>pop</a:t>
                      </a:r>
                      <a:r>
                        <a:rPr lang="ru" sz="1200"/>
                        <a:t>([i])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Возвращает значение в позиции номер i и удаляет этот элемент иэ списка.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Указывать число i не обязательно. Если этот аргумент не передан, возвра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щается и удаляется последний элемент 01иска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/>
                        <a:t>rеmоvе</a:t>
                      </a:r>
                      <a:r>
                        <a:rPr lang="ru" sz="1200"/>
                        <a:t>(значение)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Удаляет первое вхождение данного значения в список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Словарь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415125" y="951750"/>
            <a:ext cx="3371700" cy="38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Словари</a:t>
            </a:r>
            <a:r>
              <a:rPr lang="ru">
                <a:solidFill>
                  <a:schemeClr val="dk1"/>
                </a:solidFill>
              </a:rPr>
              <a:t> – изменяемый тип данных, содержащий в себе пары "ключ":"значение"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То есть данные внутри словаря являются именуемыми и неупорядоченными, а получить значение можно потянув за ниточку, которой является ключ.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6134245" y="2288250"/>
            <a:ext cx="2723400" cy="1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"Macbook"     :         "Pro"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/>
              <a:t>ключ			значение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275" y="846125"/>
            <a:ext cx="2130100" cy="21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5375" y="951750"/>
            <a:ext cx="1215000" cy="12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3675" y="951750"/>
            <a:ext cx="1215000" cy="12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975" y="3614325"/>
            <a:ext cx="411480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 Словарные методы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5087513" y="3513375"/>
            <a:ext cx="485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427350" y="2511000"/>
            <a:ext cx="4404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4" name="Google Shape;114;p19"/>
          <p:cNvGraphicFramePr/>
          <p:nvPr/>
        </p:nvGraphicFramePr>
        <p:xfrm>
          <a:off x="1493425" y="107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{1178F803-1296-4338-B126-C0B1A0C2B411}</a:tableStyleId>
              </a:tblPr>
              <a:tblGrid>
                <a:gridCol w="186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Метод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Описание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gеt(ключ, [умолчание])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Возвращает значение по ключу. Если ключ не определен в словаре, то возвращается умолчание. 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Если, в свою очередь, умолчание не задано, возвращается None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keys()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Возвращает набор всех ключей словаря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5" name="Google Shape;115;p19"/>
          <p:cNvGraphicFramePr/>
          <p:nvPr/>
        </p:nvGraphicFramePr>
        <p:xfrm>
          <a:off x="1493425" y="27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{1178F803-1296-4338-B126-C0B1A0C2B411}</a:tableStyleId>
              </a:tblPr>
              <a:tblGrid>
                <a:gridCol w="186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values()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Возвращает набор всех значений словаря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items()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Возвращает набор всех пар в словаре. Каждая пара представляет собой кортеж из двух элементов: первый - ключ, второй - соответствующее значение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Практикум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4095263" y="3128625"/>
            <a:ext cx="48534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192375" y="1346625"/>
            <a:ext cx="3736200" cy="20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333333"/>
                </a:solidFill>
                <a:highlight>
                  <a:srgbClr val="FFFFFF"/>
                </a:highlight>
              </a:rPr>
              <a:t>Решаем задачи от урока 8.</a:t>
            </a:r>
            <a:endParaRPr sz="1300"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300"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300"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300" b="1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https://github.com/Anastariya-qa-37/AcademyTopPython/tree/main/Задачи</a:t>
            </a:r>
            <a:endParaRPr sz="1300"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300" b="1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6350" y="1445950"/>
            <a:ext cx="2587292" cy="21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497941-EDE1-4478-9B74-87295892A5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0968" y="1079270"/>
            <a:ext cx="3478055" cy="28634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1103625" y="242525"/>
            <a:ext cx="68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920" b="1">
                <a:solidFill>
                  <a:srgbClr val="073763"/>
                </a:solidFill>
              </a:rPr>
              <a:t>Все молодцы! </a:t>
            </a:r>
            <a:endParaRPr sz="2920" b="1">
              <a:solidFill>
                <a:srgbClr val="07376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920" b="1">
                <a:solidFill>
                  <a:srgbClr val="073763"/>
                </a:solidFill>
              </a:rPr>
              <a:t>Держите котика</a:t>
            </a:r>
            <a:endParaRPr sz="2920" b="1">
              <a:solidFill>
                <a:srgbClr val="073763"/>
              </a:solidFill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688" y="1531488"/>
            <a:ext cx="3488625" cy="34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Экран (16:9)</PresentationFormat>
  <Paragraphs>66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Словари и массивы</vt:lpstr>
      <vt:lpstr>Презентация PowerPoint</vt:lpstr>
      <vt:lpstr>Кортеж</vt:lpstr>
      <vt:lpstr>Двумерный список</vt:lpstr>
      <vt:lpstr> Списковые методы</vt:lpstr>
      <vt:lpstr>Словарь</vt:lpstr>
      <vt:lpstr> Словарные методы</vt:lpstr>
      <vt:lpstr>Практикум</vt:lpstr>
      <vt:lpstr>Все молодцы!  Держите котика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Словари и массивы</dc:title>
  <cp:lastModifiedBy>Анастасия Мещенкова</cp:lastModifiedBy>
  <cp:revision>1</cp:revision>
  <dcterms:modified xsi:type="dcterms:W3CDTF">2022-10-07T15:35:00Z</dcterms:modified>
</cp:coreProperties>
</file>