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71" r:id="rId6"/>
    <p:sldId id="262" r:id="rId7"/>
    <p:sldId id="263" r:id="rId8"/>
    <p:sldId id="264" r:id="rId9"/>
    <p:sldId id="266" r:id="rId10"/>
    <p:sldId id="268" r:id="rId11"/>
  </p:sldIdLst>
  <p:sldSz cx="12192000" cy="6858000"/>
  <p:notesSz cx="12192000" cy="6858000"/>
  <p:embeddedFontLst>
    <p:embeddedFont>
      <p:font typeface="Montserrat" panose="00000500000000000000" pitchFamily="2" charset="-52"/>
      <p:regular r:id="rId13"/>
      <p:bold r:id="rId14"/>
      <p:italic r:id="rId15"/>
      <p:boldItalic r:id="rId16"/>
    </p:embeddedFont>
    <p:embeddedFont>
      <p:font typeface="Montserrat SemiBold" panose="00000700000000000000" pitchFamily="2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8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2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90"/>
      </p:cViewPr>
      <p:guideLst>
        <p:guide orient="horz" pos="4088"/>
        <p:guide pos="3840"/>
        <p:guide orient="horz" pos="1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db66a4b94_0_9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cdb66a4b9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db66a4b94_0_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cdb66a4b9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db66a4b94_0_10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cdb66a4b9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db66a4b94_0_10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cdb66a4b9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26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db66a4b94_0_3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cdb66a4b9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db66a4b94_0_4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cdb66a4b9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db66a4b94_0_5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cdb66a4b9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db66a4b94_0_7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cdb66a4b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t="2573" b="2572"/>
          <a:stretch/>
        </p:blipFill>
        <p:spPr>
          <a:xfrm>
            <a:off x="-35560" y="-31900"/>
            <a:ext cx="3650615" cy="6925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3615054" y="-31900"/>
            <a:ext cx="8576945" cy="688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3800791" y="6024880"/>
            <a:ext cx="8056247" cy="7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3800791" y="4003199"/>
            <a:ext cx="805084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3"/>
          </p:nvPr>
        </p:nvSpPr>
        <p:spPr>
          <a:xfrm>
            <a:off x="488435" y="6024880"/>
            <a:ext cx="2638182" cy="33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3806188" y="1396366"/>
            <a:ext cx="8045451" cy="203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 b="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047" y="404842"/>
            <a:ext cx="2185400" cy="67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Иллюстрация процесса">
  <p:cSld name="МТУСИ_Иллюстрация процесса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1"/>
          <p:cNvSpPr>
            <a:spLocks noGrp="1"/>
          </p:cNvSpPr>
          <p:nvPr>
            <p:ph type="pic" idx="2"/>
          </p:nvPr>
        </p:nvSpPr>
        <p:spPr>
          <a:xfrm>
            <a:off x="479423" y="2735265"/>
            <a:ext cx="1296038" cy="85344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>
            <a:off x="479423" y="1798320"/>
            <a:ext cx="11233152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3"/>
          </p:nvPr>
        </p:nvSpPr>
        <p:spPr>
          <a:xfrm>
            <a:off x="1971675" y="2735266"/>
            <a:ext cx="9726838" cy="85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body" idx="4"/>
          </p:nvPr>
        </p:nvSpPr>
        <p:spPr>
          <a:xfrm>
            <a:off x="479425" y="5603240"/>
            <a:ext cx="11229974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>
            <a:spLocks noGrp="1"/>
          </p:cNvSpPr>
          <p:nvPr>
            <p:ph type="pic" idx="5"/>
          </p:nvPr>
        </p:nvSpPr>
        <p:spPr>
          <a:xfrm>
            <a:off x="479423" y="3702060"/>
            <a:ext cx="1296038" cy="85344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9" name="Google Shape;109;p11"/>
          <p:cNvSpPr>
            <a:spLocks noGrp="1"/>
          </p:cNvSpPr>
          <p:nvPr>
            <p:ph type="pic" idx="6"/>
          </p:nvPr>
        </p:nvSpPr>
        <p:spPr>
          <a:xfrm>
            <a:off x="479423" y="4638039"/>
            <a:ext cx="1296038" cy="85344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0" name="Google Shape;110;p11"/>
          <p:cNvSpPr txBox="1">
            <a:spLocks noGrp="1"/>
          </p:cNvSpPr>
          <p:nvPr>
            <p:ph type="body" idx="7"/>
          </p:nvPr>
        </p:nvSpPr>
        <p:spPr>
          <a:xfrm>
            <a:off x="1971674" y="3699500"/>
            <a:ext cx="9726838" cy="85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8"/>
          </p:nvPr>
        </p:nvSpPr>
        <p:spPr>
          <a:xfrm>
            <a:off x="1971673" y="4636445"/>
            <a:ext cx="9726838" cy="85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9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к_вид1">
  <p:cSld name="МТУСИ_График_вид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6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479424" y="1922465"/>
            <a:ext cx="5616576" cy="72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2"/>
          </p:nvPr>
        </p:nvSpPr>
        <p:spPr>
          <a:xfrm>
            <a:off x="479425" y="2763520"/>
            <a:ext cx="5616575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body" idx="3"/>
          </p:nvPr>
        </p:nvSpPr>
        <p:spPr>
          <a:xfrm>
            <a:off x="479425" y="5603240"/>
            <a:ext cx="5616575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>
            <a:spLocks noGrp="1"/>
          </p:cNvSpPr>
          <p:nvPr>
            <p:ph type="chart" idx="4"/>
          </p:nvPr>
        </p:nvSpPr>
        <p:spPr>
          <a:xfrm>
            <a:off x="6356350" y="1923100"/>
            <a:ext cx="5353050" cy="4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body" idx="5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к_вид2">
  <p:cSld name="МТУСИ_График_вид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xfrm>
            <a:off x="479425" y="4152900"/>
            <a:ext cx="5433695" cy="208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2"/>
          </p:nvPr>
        </p:nvSpPr>
        <p:spPr>
          <a:xfrm>
            <a:off x="6280470" y="4152900"/>
            <a:ext cx="5433695" cy="208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>
            <a:spLocks noGrp="1"/>
          </p:cNvSpPr>
          <p:nvPr>
            <p:ph type="chart" idx="3"/>
          </p:nvPr>
        </p:nvSpPr>
        <p:spPr>
          <a:xfrm>
            <a:off x="482600" y="1746941"/>
            <a:ext cx="5430519" cy="229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>
            <a:spLocks noGrp="1"/>
          </p:cNvSpPr>
          <p:nvPr>
            <p:ph type="chart" idx="4"/>
          </p:nvPr>
        </p:nvSpPr>
        <p:spPr>
          <a:xfrm>
            <a:off x="6275704" y="1746941"/>
            <a:ext cx="5433695" cy="229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5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к_вид3">
  <p:cSld name="МТУСИ_График_вид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53399" y="1705608"/>
            <a:ext cx="3544246" cy="453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>
            <a:spLocks noGrp="1"/>
          </p:cNvSpPr>
          <p:nvPr>
            <p:ph type="chart" idx="2"/>
          </p:nvPr>
        </p:nvSpPr>
        <p:spPr>
          <a:xfrm>
            <a:off x="479425" y="1705607"/>
            <a:ext cx="3544247" cy="347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7" name="Google Shape;137;p14"/>
          <p:cNvSpPr>
            <a:spLocks noGrp="1"/>
          </p:cNvSpPr>
          <p:nvPr>
            <p:ph type="chart" idx="3"/>
          </p:nvPr>
        </p:nvSpPr>
        <p:spPr>
          <a:xfrm>
            <a:off x="4316412" y="1705607"/>
            <a:ext cx="3544247" cy="347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4"/>
          </p:nvPr>
        </p:nvSpPr>
        <p:spPr>
          <a:xfrm>
            <a:off x="479425" y="5296534"/>
            <a:ext cx="3544245" cy="95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5"/>
          </p:nvPr>
        </p:nvSpPr>
        <p:spPr>
          <a:xfrm>
            <a:off x="4316412" y="5290183"/>
            <a:ext cx="3544247" cy="95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6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к_вид4">
  <p:cSld name="МТУСИ_График_вид4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479425" y="4495798"/>
            <a:ext cx="3544247" cy="17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2"/>
          </p:nvPr>
        </p:nvSpPr>
        <p:spPr>
          <a:xfrm>
            <a:off x="4316412" y="4495798"/>
            <a:ext cx="3544249" cy="17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3"/>
          </p:nvPr>
        </p:nvSpPr>
        <p:spPr>
          <a:xfrm>
            <a:off x="8153399" y="4495798"/>
            <a:ext cx="3556000" cy="17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>
            <a:spLocks noGrp="1"/>
          </p:cNvSpPr>
          <p:nvPr>
            <p:ph type="chart" idx="4"/>
          </p:nvPr>
        </p:nvSpPr>
        <p:spPr>
          <a:xfrm>
            <a:off x="479425" y="1705607"/>
            <a:ext cx="3544247" cy="271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>
            <a:spLocks noGrp="1"/>
          </p:cNvSpPr>
          <p:nvPr>
            <p:ph type="chart" idx="5"/>
          </p:nvPr>
        </p:nvSpPr>
        <p:spPr>
          <a:xfrm>
            <a:off x="4316412" y="1705607"/>
            <a:ext cx="3544247" cy="271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>
            <a:spLocks noGrp="1"/>
          </p:cNvSpPr>
          <p:nvPr>
            <p:ph type="chart" idx="6"/>
          </p:nvPr>
        </p:nvSpPr>
        <p:spPr>
          <a:xfrm>
            <a:off x="8153399" y="1705607"/>
            <a:ext cx="3544247" cy="271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7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Цифры для определения_вид1">
  <p:cSld name="МТУСИ_Цифры для определения_вид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484506" y="2691130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2"/>
          </p:nvPr>
        </p:nvSpPr>
        <p:spPr>
          <a:xfrm>
            <a:off x="484505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3"/>
          </p:nvPr>
        </p:nvSpPr>
        <p:spPr>
          <a:xfrm>
            <a:off x="4328957" y="2691130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4"/>
          </p:nvPr>
        </p:nvSpPr>
        <p:spPr>
          <a:xfrm>
            <a:off x="4328956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5"/>
          </p:nvPr>
        </p:nvSpPr>
        <p:spPr>
          <a:xfrm>
            <a:off x="8170233" y="2691130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6"/>
          </p:nvPr>
        </p:nvSpPr>
        <p:spPr>
          <a:xfrm>
            <a:off x="8170232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7"/>
          </p:nvPr>
        </p:nvSpPr>
        <p:spPr>
          <a:xfrm>
            <a:off x="482600" y="4765041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8"/>
          </p:nvPr>
        </p:nvSpPr>
        <p:spPr>
          <a:xfrm>
            <a:off x="482600" y="4150360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9"/>
          </p:nvPr>
        </p:nvSpPr>
        <p:spPr>
          <a:xfrm>
            <a:off x="4327052" y="4765041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3"/>
          </p:nvPr>
        </p:nvSpPr>
        <p:spPr>
          <a:xfrm>
            <a:off x="4327051" y="4150360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4"/>
          </p:nvPr>
        </p:nvSpPr>
        <p:spPr>
          <a:xfrm>
            <a:off x="8168328" y="4765041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15"/>
          </p:nvPr>
        </p:nvSpPr>
        <p:spPr>
          <a:xfrm>
            <a:off x="8168327" y="4150360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6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Цифры для определения_вид2">
  <p:cSld name="МТУСИ_Цифры для определения_вид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1"/>
          </p:nvPr>
        </p:nvSpPr>
        <p:spPr>
          <a:xfrm>
            <a:off x="484506" y="2691130"/>
            <a:ext cx="3544247" cy="340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2"/>
          </p:nvPr>
        </p:nvSpPr>
        <p:spPr>
          <a:xfrm>
            <a:off x="484505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3"/>
          </p:nvPr>
        </p:nvSpPr>
        <p:spPr>
          <a:xfrm>
            <a:off x="4328957" y="2691130"/>
            <a:ext cx="3544247" cy="340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body" idx="4"/>
          </p:nvPr>
        </p:nvSpPr>
        <p:spPr>
          <a:xfrm>
            <a:off x="4328956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body" idx="5"/>
          </p:nvPr>
        </p:nvSpPr>
        <p:spPr>
          <a:xfrm>
            <a:off x="8170233" y="2691130"/>
            <a:ext cx="3544247" cy="340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body" idx="6"/>
          </p:nvPr>
        </p:nvSpPr>
        <p:spPr>
          <a:xfrm>
            <a:off x="8170232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body" idx="7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Текст_вид1">
  <p:cSld name="МТУСИ_Текст_вид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>
            <a:off x="479425" y="1828799"/>
            <a:ext cx="3544247" cy="440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body" idx="2"/>
          </p:nvPr>
        </p:nvSpPr>
        <p:spPr>
          <a:xfrm>
            <a:off x="4316412" y="1828637"/>
            <a:ext cx="3544249" cy="440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3"/>
          </p:nvPr>
        </p:nvSpPr>
        <p:spPr>
          <a:xfrm>
            <a:off x="8153399" y="1828799"/>
            <a:ext cx="3556000" cy="440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Текст_вид2">
  <p:cSld name="МТУСИ_Текст_вид2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body" idx="1"/>
          </p:nvPr>
        </p:nvSpPr>
        <p:spPr>
          <a:xfrm>
            <a:off x="479425" y="1738315"/>
            <a:ext cx="11233150" cy="449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2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Таблица_вид2">
  <p:cSld name="МТУСИ_Таблица_вид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ldNum" idx="12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477835" y="1819118"/>
            <a:ext cx="11229975" cy="53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body" idx="2"/>
          </p:nvPr>
        </p:nvSpPr>
        <p:spPr>
          <a:xfrm>
            <a:off x="479425" y="5670369"/>
            <a:ext cx="11233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body" idx="3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ческое изображение_вид3">
  <p:cSld name="МТУСИ_Графическое изображение_вид3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pic" idx="2"/>
          </p:nvPr>
        </p:nvSpPr>
        <p:spPr>
          <a:xfrm>
            <a:off x="7781926" y="1798320"/>
            <a:ext cx="3927474" cy="2114233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479423" y="1798320"/>
            <a:ext cx="7054851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3"/>
          </p:nvPr>
        </p:nvSpPr>
        <p:spPr>
          <a:xfrm>
            <a:off x="479425" y="2763520"/>
            <a:ext cx="7054850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4"/>
          </p:nvPr>
        </p:nvSpPr>
        <p:spPr>
          <a:xfrm>
            <a:off x="479425" y="5603240"/>
            <a:ext cx="7054849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>
            <a:spLocks noGrp="1"/>
          </p:cNvSpPr>
          <p:nvPr>
            <p:ph type="pic" idx="5"/>
          </p:nvPr>
        </p:nvSpPr>
        <p:spPr>
          <a:xfrm>
            <a:off x="7781926" y="4057332"/>
            <a:ext cx="3927474" cy="2114233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1" name="Google Shape;31;p3"/>
          <p:cNvSpPr txBox="1">
            <a:spLocks noGrp="1"/>
          </p:cNvSpPr>
          <p:nvPr>
            <p:ph type="body" idx="6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вид1">
  <p:cSld name="МТУСИ_вид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1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Таблица_вид1">
  <p:cSld name="МТУСИ_Таблица_вид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77835" y="1819118"/>
            <a:ext cx="11229975" cy="53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8255479" y="2440089"/>
            <a:ext cx="3457096" cy="312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3"/>
          </p:nvPr>
        </p:nvSpPr>
        <p:spPr>
          <a:xfrm>
            <a:off x="479425" y="5670369"/>
            <a:ext cx="11233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ческое изображение_вид1">
  <p:cSld name="МТУСИ_Графическое изображение_вид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79424" y="6356350"/>
            <a:ext cx="76739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>
            <a:spLocks noGrp="1"/>
          </p:cNvSpPr>
          <p:nvPr>
            <p:ph type="pic" idx="2"/>
          </p:nvPr>
        </p:nvSpPr>
        <p:spPr>
          <a:xfrm>
            <a:off x="4524375" y="1798320"/>
            <a:ext cx="7185025" cy="4373245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479424" y="1798320"/>
            <a:ext cx="3892551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3"/>
          </p:nvPr>
        </p:nvSpPr>
        <p:spPr>
          <a:xfrm>
            <a:off x="479426" y="2763520"/>
            <a:ext cx="3892550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4"/>
          </p:nvPr>
        </p:nvSpPr>
        <p:spPr>
          <a:xfrm>
            <a:off x="479426" y="5603240"/>
            <a:ext cx="38925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5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ческое изображение_вид2">
  <p:cSld name="МТУСИ_Графическое изображение_вид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>
            <a:spLocks noGrp="1"/>
          </p:cNvSpPr>
          <p:nvPr>
            <p:ph type="pic" idx="2"/>
          </p:nvPr>
        </p:nvSpPr>
        <p:spPr>
          <a:xfrm>
            <a:off x="6309042" y="1798320"/>
            <a:ext cx="5400358" cy="4373245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479424" y="1798320"/>
            <a:ext cx="5616576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3"/>
          </p:nvPr>
        </p:nvSpPr>
        <p:spPr>
          <a:xfrm>
            <a:off x="479425" y="2763520"/>
            <a:ext cx="5616575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479425" y="5603240"/>
            <a:ext cx="5616575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5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ческое изображение_вид4">
  <p:cSld name="МТУСИ_Графическое изображение_вид4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>
            <a:spLocks noGrp="1"/>
          </p:cNvSpPr>
          <p:nvPr>
            <p:ph type="pic" idx="2"/>
          </p:nvPr>
        </p:nvSpPr>
        <p:spPr>
          <a:xfrm>
            <a:off x="479425" y="1686558"/>
            <a:ext cx="5433695" cy="1742441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79425" y="3510280"/>
            <a:ext cx="5433695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>
            <a:spLocks noGrp="1"/>
          </p:cNvSpPr>
          <p:nvPr>
            <p:ph type="pic" idx="3"/>
          </p:nvPr>
        </p:nvSpPr>
        <p:spPr>
          <a:xfrm>
            <a:off x="6280470" y="1686558"/>
            <a:ext cx="5433695" cy="1742441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280470" y="3510280"/>
            <a:ext cx="5433695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5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ческое изображение_вид5">
  <p:cSld name="МТУСИ_Графическое изображение_вид5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8"/>
          <p:cNvSpPr>
            <a:spLocks noGrp="1"/>
          </p:cNvSpPr>
          <p:nvPr>
            <p:ph type="pic" idx="2"/>
          </p:nvPr>
        </p:nvSpPr>
        <p:spPr>
          <a:xfrm>
            <a:off x="479426" y="1686557"/>
            <a:ext cx="3544250" cy="1742441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479425" y="3510280"/>
            <a:ext cx="3544247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>
            <a:spLocks noGrp="1"/>
          </p:cNvSpPr>
          <p:nvPr>
            <p:ph type="pic" idx="3"/>
          </p:nvPr>
        </p:nvSpPr>
        <p:spPr>
          <a:xfrm>
            <a:off x="4316413" y="1686557"/>
            <a:ext cx="3544250" cy="1742441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4" name="Google Shape;74;p8"/>
          <p:cNvSpPr txBox="1">
            <a:spLocks noGrp="1"/>
          </p:cNvSpPr>
          <p:nvPr>
            <p:ph type="body" idx="4"/>
          </p:nvPr>
        </p:nvSpPr>
        <p:spPr>
          <a:xfrm>
            <a:off x="4316412" y="3510280"/>
            <a:ext cx="3544249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>
            <a:spLocks noGrp="1"/>
          </p:cNvSpPr>
          <p:nvPr>
            <p:ph type="pic" idx="5"/>
          </p:nvPr>
        </p:nvSpPr>
        <p:spPr>
          <a:xfrm>
            <a:off x="8153399" y="1686557"/>
            <a:ext cx="3544250" cy="1742441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6" name="Google Shape;76;p8"/>
          <p:cNvSpPr txBox="1">
            <a:spLocks noGrp="1"/>
          </p:cNvSpPr>
          <p:nvPr>
            <p:ph type="body" idx="6"/>
          </p:nvPr>
        </p:nvSpPr>
        <p:spPr>
          <a:xfrm>
            <a:off x="8153399" y="3510280"/>
            <a:ext cx="3556000" cy="272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7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ческое изображение_вид6">
  <p:cSld name="МТУСИ_Графическое изображение_вид6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>
            <a:spLocks noGrp="1"/>
          </p:cNvSpPr>
          <p:nvPr>
            <p:ph type="pic" idx="2"/>
          </p:nvPr>
        </p:nvSpPr>
        <p:spPr>
          <a:xfrm>
            <a:off x="479426" y="1686557"/>
            <a:ext cx="3544250" cy="2727959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3" name="Google Shape;83;p9"/>
          <p:cNvSpPr txBox="1">
            <a:spLocks noGrp="1"/>
          </p:cNvSpPr>
          <p:nvPr>
            <p:ph type="body" idx="1"/>
          </p:nvPr>
        </p:nvSpPr>
        <p:spPr>
          <a:xfrm>
            <a:off x="479425" y="4495798"/>
            <a:ext cx="3544247" cy="17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>
            <a:spLocks noGrp="1"/>
          </p:cNvSpPr>
          <p:nvPr>
            <p:ph type="pic" idx="3"/>
          </p:nvPr>
        </p:nvSpPr>
        <p:spPr>
          <a:xfrm>
            <a:off x="4316413" y="1686557"/>
            <a:ext cx="3544250" cy="2727959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5" name="Google Shape;85;p9"/>
          <p:cNvSpPr txBox="1">
            <a:spLocks noGrp="1"/>
          </p:cNvSpPr>
          <p:nvPr>
            <p:ph type="body" idx="4"/>
          </p:nvPr>
        </p:nvSpPr>
        <p:spPr>
          <a:xfrm>
            <a:off x="4316412" y="4495798"/>
            <a:ext cx="3544249" cy="17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>
            <a:spLocks noGrp="1"/>
          </p:cNvSpPr>
          <p:nvPr>
            <p:ph type="pic" idx="5"/>
          </p:nvPr>
        </p:nvSpPr>
        <p:spPr>
          <a:xfrm>
            <a:off x="8153399" y="1686558"/>
            <a:ext cx="3544250" cy="271875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7" name="Google Shape;87;p9"/>
          <p:cNvSpPr txBox="1">
            <a:spLocks noGrp="1"/>
          </p:cNvSpPr>
          <p:nvPr>
            <p:ph type="body" idx="6"/>
          </p:nvPr>
        </p:nvSpPr>
        <p:spPr>
          <a:xfrm>
            <a:off x="8153399" y="4495798"/>
            <a:ext cx="3556000" cy="17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7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ТУСИ_Графическое изображение_вид7">
  <p:cSld name="МТУСИ_Графическое изображение_вид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>
            <a:spLocks noGrp="1"/>
          </p:cNvSpPr>
          <p:nvPr>
            <p:ph type="pic" idx="2"/>
          </p:nvPr>
        </p:nvSpPr>
        <p:spPr>
          <a:xfrm>
            <a:off x="479426" y="1686557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4" name="Google Shape;94;p10"/>
          <p:cNvSpPr>
            <a:spLocks noGrp="1"/>
          </p:cNvSpPr>
          <p:nvPr>
            <p:ph type="pic" idx="3"/>
          </p:nvPr>
        </p:nvSpPr>
        <p:spPr>
          <a:xfrm>
            <a:off x="479426" y="4021453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5" name="Google Shape;95;p10"/>
          <p:cNvSpPr>
            <a:spLocks noGrp="1"/>
          </p:cNvSpPr>
          <p:nvPr>
            <p:ph type="pic" idx="4"/>
          </p:nvPr>
        </p:nvSpPr>
        <p:spPr>
          <a:xfrm>
            <a:off x="4323875" y="1686557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6" name="Google Shape;96;p10"/>
          <p:cNvSpPr>
            <a:spLocks noGrp="1"/>
          </p:cNvSpPr>
          <p:nvPr>
            <p:ph type="pic" idx="5"/>
          </p:nvPr>
        </p:nvSpPr>
        <p:spPr>
          <a:xfrm>
            <a:off x="4323875" y="4021453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7" name="Google Shape;97;p10"/>
          <p:cNvSpPr>
            <a:spLocks noGrp="1"/>
          </p:cNvSpPr>
          <p:nvPr>
            <p:ph type="pic" idx="6"/>
          </p:nvPr>
        </p:nvSpPr>
        <p:spPr>
          <a:xfrm>
            <a:off x="8165150" y="1686557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8" name="Google Shape;98;p10"/>
          <p:cNvSpPr>
            <a:spLocks noGrp="1"/>
          </p:cNvSpPr>
          <p:nvPr>
            <p:ph type="pic" idx="7"/>
          </p:nvPr>
        </p:nvSpPr>
        <p:spPr>
          <a:xfrm>
            <a:off x="8165150" y="4021453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96520" y="0"/>
            <a:ext cx="12038470" cy="677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0" y="-20571"/>
            <a:ext cx="12192000" cy="6067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52500" y="2425748"/>
            <a:ext cx="10899140" cy="10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52500" y="3676650"/>
            <a:ext cx="10401300" cy="2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79425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0760167" y="142188"/>
            <a:ext cx="952406" cy="29346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body" idx="1"/>
          </p:nvPr>
        </p:nvSpPr>
        <p:spPr>
          <a:xfrm>
            <a:off x="3800816" y="5358580"/>
            <a:ext cx="80562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r>
              <a:rPr lang="en-US" dirty="0"/>
              <a:t> </a:t>
            </a:r>
            <a:r>
              <a:rPr lang="en-US" dirty="0" err="1"/>
              <a:t>Выполнил</a:t>
            </a:r>
            <a:r>
              <a:rPr lang="ru-RU" dirty="0"/>
              <a:t>а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ru-RU" dirty="0"/>
              <a:t>ка группы</a:t>
            </a:r>
            <a:r>
              <a:rPr lang="en-US" dirty="0"/>
              <a:t> БВТ200</a:t>
            </a:r>
            <a:r>
              <a:rPr lang="ru-RU" dirty="0"/>
              <a:t>2</a:t>
            </a:r>
            <a:r>
              <a:rPr lang="en-US" dirty="0"/>
              <a:t> 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r>
              <a:rPr lang="ru-RU" dirty="0"/>
              <a:t>Гончаренко Анастасия Анатольевна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endParaRPr dirty="0"/>
          </a:p>
        </p:txBody>
      </p:sp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3806188" y="1396366"/>
            <a:ext cx="8045451" cy="117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US" sz="3600" dirty="0" err="1"/>
              <a:t>Разработка</a:t>
            </a:r>
            <a:r>
              <a:rPr lang="en-US" sz="3600" dirty="0"/>
              <a:t> </a:t>
            </a:r>
            <a:r>
              <a:rPr lang="en-US" sz="3600" dirty="0" err="1"/>
              <a:t>мобильного</a:t>
            </a:r>
            <a:r>
              <a:rPr lang="en-US" sz="3600" dirty="0"/>
              <a:t> </a:t>
            </a:r>
            <a:r>
              <a:rPr lang="en-US" sz="3600" dirty="0" err="1"/>
              <a:t>приложения</a:t>
            </a:r>
            <a:r>
              <a:rPr lang="en-US" sz="3600" dirty="0"/>
              <a:t> Language App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 dirty="0" err="1"/>
              <a:t>Экран</a:t>
            </a:r>
            <a:r>
              <a:rPr lang="en-US" dirty="0"/>
              <a:t> Exercise - word practice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1F0E2D-F5BC-49F7-99E4-89CF7AE21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7" t="4567" r="3114" b="5783"/>
          <a:stretch/>
        </p:blipFill>
        <p:spPr>
          <a:xfrm>
            <a:off x="4737100" y="1104899"/>
            <a:ext cx="2689226" cy="50482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 dirty="0"/>
              <a:t>Splash Screen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F3176F-A1E8-47DC-991F-376F2F7BBE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" t="1275" r="2285" b="5693"/>
          <a:stretch/>
        </p:blipFill>
        <p:spPr>
          <a:xfrm>
            <a:off x="4729163" y="971550"/>
            <a:ext cx="2705100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 dirty="0" err="1"/>
              <a:t>Экран</a:t>
            </a:r>
            <a:r>
              <a:rPr lang="en-US" dirty="0"/>
              <a:t> Onboarding</a:t>
            </a:r>
            <a:endParaRPr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597F141C-F631-4367-A6F4-F2E90244C10D}"/>
              </a:ext>
            </a:extLst>
          </p:cNvPr>
          <p:cNvGrpSpPr/>
          <p:nvPr/>
        </p:nvGrpSpPr>
        <p:grpSpPr>
          <a:xfrm>
            <a:off x="1004888" y="759619"/>
            <a:ext cx="10153650" cy="5717381"/>
            <a:chOff x="966175" y="759619"/>
            <a:chExt cx="10153650" cy="571738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9D2CC88A-ABE4-4818-9CF2-76DE34513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1" t="703" r="1550" b="3869"/>
            <a:stretch/>
          </p:blipFill>
          <p:spPr>
            <a:xfrm>
              <a:off x="966175" y="759619"/>
              <a:ext cx="2950368" cy="5717381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439C810C-3EA0-486A-937C-ACD050F40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90" t="703" r="2533" b="6285"/>
            <a:stretch/>
          </p:blipFill>
          <p:spPr>
            <a:xfrm>
              <a:off x="4661875" y="759619"/>
              <a:ext cx="2843212" cy="5572602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E567788-85B2-403B-B01D-15D775CE87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30" t="1696" r="1597" b="6284"/>
            <a:stretch/>
          </p:blipFill>
          <p:spPr>
            <a:xfrm>
              <a:off x="8276613" y="819150"/>
              <a:ext cx="2843212" cy="55130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 dirty="0" err="1"/>
              <a:t>Экран</a:t>
            </a:r>
            <a:r>
              <a:rPr lang="en-US" dirty="0"/>
              <a:t> Language select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04589-501C-434D-AFE8-0C47EC53C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" t="4499" r="1667" b="6399"/>
          <a:stretch/>
        </p:blipFill>
        <p:spPr>
          <a:xfrm>
            <a:off x="4733925" y="1114425"/>
            <a:ext cx="2724150" cy="51006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ru-RU" dirty="0"/>
              <a:t>Экран </a:t>
            </a:r>
            <a:r>
              <a:rPr lang="en-US" dirty="0"/>
              <a:t>Login/Signup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CE9787C-A58E-424E-A384-18F475133873}"/>
              </a:ext>
            </a:extLst>
          </p:cNvPr>
          <p:cNvGrpSpPr/>
          <p:nvPr/>
        </p:nvGrpSpPr>
        <p:grpSpPr>
          <a:xfrm>
            <a:off x="3375421" y="977357"/>
            <a:ext cx="5441157" cy="4903286"/>
            <a:chOff x="1962149" y="1154905"/>
            <a:chExt cx="5441157" cy="4903286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13DB11C6-6FBE-4AE9-B874-112C17B13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15" t="4511" r="2227" b="7044"/>
            <a:stretch/>
          </p:blipFill>
          <p:spPr>
            <a:xfrm>
              <a:off x="4791075" y="1154905"/>
              <a:ext cx="2612231" cy="4902995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3DDEE888-D828-481B-A187-6E4A967F2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93" t="4516" r="2437" b="6508"/>
            <a:stretch/>
          </p:blipFill>
          <p:spPr>
            <a:xfrm>
              <a:off x="1962149" y="1154905"/>
              <a:ext cx="2612230" cy="4903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16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 dirty="0"/>
              <a:t>Main screen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C59DBE-9D28-49B2-AC21-6739B578D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8" t="4087" r="1876" b="6043"/>
          <a:stretch/>
        </p:blipFill>
        <p:spPr>
          <a:xfrm>
            <a:off x="4779169" y="1185863"/>
            <a:ext cx="2631281" cy="49220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 dirty="0" err="1"/>
              <a:t>Экран</a:t>
            </a:r>
            <a:r>
              <a:rPr lang="en-US" dirty="0"/>
              <a:t> Profile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A057F5-B06D-41BE-B80A-C9FE843B4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7" t="4104" r="1235" b="6557"/>
          <a:stretch/>
        </p:blipFill>
        <p:spPr>
          <a:xfrm>
            <a:off x="4745831" y="1109663"/>
            <a:ext cx="2705100" cy="50887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 dirty="0" err="1"/>
              <a:t>Экран</a:t>
            </a:r>
            <a:r>
              <a:rPr lang="en-US" dirty="0"/>
              <a:t> Exercise - animals</a:t>
            </a:r>
            <a:endParaRPr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A93D423-06EE-43FF-BB99-EEAC41AC4A0E}"/>
              </a:ext>
            </a:extLst>
          </p:cNvPr>
          <p:cNvGrpSpPr/>
          <p:nvPr/>
        </p:nvGrpSpPr>
        <p:grpSpPr>
          <a:xfrm>
            <a:off x="1874044" y="1033462"/>
            <a:ext cx="8424861" cy="4772027"/>
            <a:chOff x="2331695" y="1033462"/>
            <a:chExt cx="8424861" cy="4772027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15B3C9E5-89DA-44FC-B50A-07F41F6F96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86" t="4551" r="2072" b="6740"/>
            <a:stretch/>
          </p:blipFill>
          <p:spPr>
            <a:xfrm>
              <a:off x="2331695" y="1090613"/>
              <a:ext cx="2550319" cy="4714876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654EE36-77E4-4BDB-A47F-A51C58192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63" t="3842" r="2306" b="7785"/>
            <a:stretch/>
          </p:blipFill>
          <p:spPr>
            <a:xfrm>
              <a:off x="8251481" y="1033462"/>
              <a:ext cx="2505075" cy="4714875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5976F25-50C2-41EB-8E5A-F795F1F69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66" t="4176" r="1766" b="8166"/>
            <a:stretch/>
          </p:blipFill>
          <p:spPr>
            <a:xfrm>
              <a:off x="5301114" y="1071562"/>
              <a:ext cx="2505075" cy="4676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body" idx="4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 dirty="0" err="1"/>
              <a:t>Экран</a:t>
            </a:r>
            <a:r>
              <a:rPr lang="en-US" dirty="0"/>
              <a:t> Exercise Listening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43A3CF-74AA-44D7-AD3E-CABBC095E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3974" r="2121" b="6299"/>
          <a:stretch/>
        </p:blipFill>
        <p:spPr>
          <a:xfrm>
            <a:off x="4749799" y="1104899"/>
            <a:ext cx="2660651" cy="49911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</Words>
  <Application>Microsoft Office PowerPoint</Application>
  <PresentationFormat>Широкоэкранный</PresentationFormat>
  <Paragraphs>13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Montserrat</vt:lpstr>
      <vt:lpstr>Arial</vt:lpstr>
      <vt:lpstr>Montserrat SemiBold</vt:lpstr>
      <vt:lpstr>Тема Office</vt:lpstr>
      <vt:lpstr>Разработка мобильного приложения Language App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Language App</dc:title>
  <dc:creator>Анастасия</dc:creator>
  <cp:lastModifiedBy>What is Love</cp:lastModifiedBy>
  <cp:revision>4</cp:revision>
  <dcterms:modified xsi:type="dcterms:W3CDTF">2024-04-19T01:33:53Z</dcterms:modified>
</cp:coreProperties>
</file>