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2" r:id="rId6"/>
    <p:sldId id="274" r:id="rId7"/>
    <p:sldId id="271" r:id="rId8"/>
    <p:sldId id="264" r:id="rId9"/>
    <p:sldId id="277" r:id="rId10"/>
    <p:sldId id="276" r:id="rId11"/>
    <p:sldId id="266" r:id="rId12"/>
    <p:sldId id="267" r:id="rId13"/>
    <p:sldId id="265" r:id="rId14"/>
    <p:sldId id="268" r:id="rId15"/>
    <p:sldId id="261" r:id="rId16"/>
    <p:sldId id="262" r:id="rId17"/>
    <p:sldId id="260" r:id="rId18"/>
    <p:sldId id="263" r:id="rId19"/>
    <p:sldId id="273" r:id="rId20"/>
    <p:sldId id="270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4046" y="299804"/>
            <a:ext cx="9593705" cy="65581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«Гомельский государственный технический университет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П.О.Сухого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ЛАБОРАТОРНОЙ РАБОТЕ 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«многослойные нейронные сети и распознавание образов»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Многослойны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персептрон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46164" y="4467069"/>
            <a:ext cx="4821835" cy="196371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  студентка группы ИТИ-31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Жукова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А.А.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Карабчикова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е.а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6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61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функции потери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79" y="1439055"/>
            <a:ext cx="7734300" cy="5029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9811" y="169149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22500/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300/300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300/10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изображения: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150x150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0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96390"/>
            <a:ext cx="9905998" cy="132370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41714"/>
            <a:ext cx="9905999" cy="476358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начальных данных сеть обучить нельзя, так некоторые из функций могут быть не совместимы друг с другом (то есть не работать вместе).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размера картинк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не особо повлияло на обучение сети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разных функций активации дает разный результат. Исходя из предыдущих слайдов можно сказать, что функция активации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 с исходными данными.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ngmart.com/files/7/Network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92" y="1124262"/>
            <a:ext cx="5443968" cy="53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ngkey.com/png/full/958-9589958_graph-egyptian-quest-illust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09" y="0"/>
            <a:ext cx="7522675" cy="735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9075" y="1409075"/>
            <a:ext cx="9728616" cy="4092315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0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74672"/>
            <a:ext cx="9905998" cy="158528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измененными данными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28411" y="2249487"/>
            <a:ext cx="3619000" cy="245314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9338" y="2163746"/>
            <a:ext cx="3978606" cy="396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250/70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0/300/300/300/10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77" y="4156017"/>
            <a:ext cx="5772150" cy="1733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77" y="2635285"/>
            <a:ext cx="6286500" cy="1181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321" y="1481931"/>
            <a:ext cx="7781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8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0749" y="130629"/>
            <a:ext cx="10598013" cy="160531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разным количеством нейронов на первом слое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4994" y="4319451"/>
            <a:ext cx="2112417" cy="14717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0629" y="2163747"/>
            <a:ext cx="402335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700/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300/300/300/10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150x150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639" y="2503673"/>
            <a:ext cx="5772150" cy="12192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86" y="4218995"/>
            <a:ext cx="5305425" cy="1600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88" y="1509033"/>
            <a:ext cx="77247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14793"/>
            <a:ext cx="9905998" cy="108038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начальными данными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548" y="2163747"/>
            <a:ext cx="3057993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5: </a:t>
            </a:r>
            <a:r>
              <a:rPr lang="en-US" dirty="0" smtClean="0"/>
              <a:t>2</a:t>
            </a:r>
            <a:r>
              <a:rPr lang="ru-RU" dirty="0" smtClean="0"/>
              <a:t>00/300/300/300/10</a:t>
            </a:r>
          </a:p>
          <a:p>
            <a:pPr marL="0" indent="0">
              <a:buNone/>
            </a:pPr>
            <a:r>
              <a:rPr lang="ru-RU" dirty="0" smtClean="0"/>
              <a:t>Размер изображения: 150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sun9-51.userapi.com/impg/iJfqBTWDnPr2S2GfPk4Q4cmMxf4na5DHlAU_AA/RT3oFIu1DKY.jpg?size=1099x718&amp;quality=96&amp;proxy=1&amp;sign=8577c1b1fda8711f305b8f076b6344a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76" y="1395174"/>
            <a:ext cx="7773910" cy="507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24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21920"/>
            <a:ext cx="9905998" cy="148045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89548" y="2163747"/>
            <a:ext cx="305799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5: 150/700/300/300/300/10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Размер изображения: 150х150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Эпох: 14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41" y="1486694"/>
            <a:ext cx="77247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обучения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говорит о том, что точность обучения довольно мала, а потери чересчур высоки. Следовательно, сеть не обучается.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65" y="3624127"/>
            <a:ext cx="1990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1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измененными данными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89548" y="2163747"/>
            <a:ext cx="305799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5: 300/300/300/300/10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Размер изображения: 1</a:t>
            </a:r>
            <a:r>
              <a:rPr lang="en-US" dirty="0" smtClean="0"/>
              <a:t>0</a:t>
            </a:r>
            <a:r>
              <a:rPr lang="ru-RU" dirty="0" smtClean="0"/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59" y="732186"/>
            <a:ext cx="7715250" cy="5105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79" y="4116514"/>
            <a:ext cx="72580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1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74" y="1102020"/>
            <a:ext cx="7848600" cy="5076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20" y="2733674"/>
            <a:ext cx="5753100" cy="1162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486" y="3895724"/>
            <a:ext cx="5495925" cy="1628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571" y="2258128"/>
            <a:ext cx="1924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и исходные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33731"/>
            <a:ext cx="9905999" cy="385747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решения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классификации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многослойного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персептрона.</a:t>
            </a:r>
          </a:p>
          <a:p>
            <a:pPr marL="0" indent="0"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54203"/>
              </p:ext>
            </p:extLst>
          </p:nvPr>
        </p:nvGraphicFramePr>
        <p:xfrm>
          <a:off x="644576" y="3614058"/>
          <a:ext cx="10650440" cy="1691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333">
                  <a:extLst>
                    <a:ext uri="{9D8B030D-6E8A-4147-A177-3AD203B41FA5}">
                      <a16:colId xmlns:a16="http://schemas.microsoft.com/office/drawing/2014/main" val="2316498801"/>
                    </a:ext>
                  </a:extLst>
                </a:gridCol>
                <a:gridCol w="2490651">
                  <a:extLst>
                    <a:ext uri="{9D8B030D-6E8A-4147-A177-3AD203B41FA5}">
                      <a16:colId xmlns:a16="http://schemas.microsoft.com/office/drawing/2014/main" val="2305028519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3075816473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1656114989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921538737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957542552"/>
                    </a:ext>
                  </a:extLst>
                </a:gridCol>
                <a:gridCol w="2351313">
                  <a:extLst>
                    <a:ext uri="{9D8B030D-6E8A-4147-A177-3AD203B41FA5}">
                      <a16:colId xmlns:a16="http://schemas.microsoft.com/office/drawing/2014/main" val="2371405602"/>
                    </a:ext>
                  </a:extLst>
                </a:gridCol>
              </a:tblGrid>
              <a:tr h="1001485"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r>
                        <a:rPr lang="ru-RU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активации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оптимизации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 потерь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</a:t>
                      </a:r>
                      <a:r>
                        <a:rPr lang="ru-RU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обучения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Библиотека для подготовки</a:t>
                      </a:r>
                      <a:r>
                        <a:rPr lang="ru-RU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изображений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54972"/>
                  </a:ext>
                </a:extLst>
              </a:tr>
              <a:tr h="68955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 700/300/300/300/10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stochastic batch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-image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9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10627627" cy="165628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разным количеством нейронов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114" y="2242594"/>
            <a:ext cx="6600825" cy="1343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44" y="4061678"/>
            <a:ext cx="5876925" cy="18288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59564" y="213234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22500/10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300/300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300/10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150x150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065" y="1523266"/>
            <a:ext cx="78009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14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82880"/>
            <a:ext cx="10693536" cy="13765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разным количеством нейронов на первом слое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526" y="2654806"/>
            <a:ext cx="2486885" cy="20478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55" y="4762535"/>
            <a:ext cx="5960701" cy="10354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06" y="2761189"/>
            <a:ext cx="6457950" cy="17526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5829" y="2003739"/>
            <a:ext cx="3829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22500/70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700/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300/300/300/10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150x150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20" y="1413855"/>
            <a:ext cx="78390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1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39646"/>
            <a:ext cx="9905998" cy="107929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исходных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18938"/>
            <a:ext cx="9905999" cy="4886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([])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массива обучающей выборки</a:t>
            </a:r>
            <a:endParaRPr lang="en-US" sz="29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([0] *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train_size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 [1] *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train_size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9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массива </a:t>
            </a:r>
            <a:r>
              <a:rPr lang="ru-RU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ответов: 0 – неинфицированный, 1 - </a:t>
            </a:r>
            <a:r>
              <a:rPr lang="ru-RU" sz="2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паразитированный</a:t>
            </a:r>
            <a:endParaRPr lang="ru-RU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path in 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uninfected_path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parasitized_path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image =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io.imread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изображения</a:t>
            </a:r>
            <a:endParaRPr lang="en-US" sz="29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new_size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[width, width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задание нового размера</a:t>
            </a:r>
            <a:endParaRPr lang="en-US" sz="29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transform.resize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new_size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размера</a:t>
            </a:r>
            <a:endParaRPr lang="en-US" sz="29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np.append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в массив</a:t>
            </a:r>
            <a:endParaRPr lang="en-US" sz="29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np.reshape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(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 width * width * 3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9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трехмерного массива к двумерному</a:t>
            </a:r>
            <a:endParaRPr lang="en-US" sz="29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7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218" y="3808776"/>
            <a:ext cx="6524625" cy="1390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13040"/>
            <a:ext cx="5486400" cy="1695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14" y="4443884"/>
            <a:ext cx="1381125" cy="6667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5131"/>
            <a:ext cx="9905998" cy="142258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другим размером изображений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172" y="1538968"/>
            <a:ext cx="7886700" cy="50863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2846" y="20754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12288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300/300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300/10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65464"/>
            <a:ext cx="10223612" cy="128886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другим размером изображений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12" y="4277215"/>
            <a:ext cx="6543675" cy="1152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075" y="2243628"/>
            <a:ext cx="6838950" cy="17240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2879" y="2136339"/>
            <a:ext cx="37708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675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00/1000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300/300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300/10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150x150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435" y="1357803"/>
            <a:ext cx="81819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9006"/>
            <a:ext cx="9905998" cy="161108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другим размером изображений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2801464"/>
            <a:ext cx="4845036" cy="10037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84" y="4181883"/>
            <a:ext cx="6736706" cy="236526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2880" y="2097088"/>
            <a:ext cx="4010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700/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300/300/300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11" y="1551486"/>
            <a:ext cx="77914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9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81076"/>
            <a:ext cx="9905998" cy="167164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другими функциями активации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59" y="2354454"/>
            <a:ext cx="6391275" cy="1200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85" y="3924768"/>
            <a:ext cx="5915025" cy="1743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9337" y="2076377"/>
            <a:ext cx="3474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675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300/300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300/10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150x150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265" y="1401346"/>
            <a:ext cx="80962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26424"/>
            <a:ext cx="9905998" cy="139389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 функциями активации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9771" y="3935413"/>
            <a:ext cx="4167640" cy="18557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56754" y="2029097"/>
            <a:ext cx="4127863" cy="36763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00/300/300/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x150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75" y="4020344"/>
            <a:ext cx="5838825" cy="1362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3" y="2097088"/>
            <a:ext cx="5095875" cy="1838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617" y="1443831"/>
            <a:ext cx="77724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0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20674"/>
            <a:ext cx="9905998" cy="1418480"/>
          </a:xfrm>
        </p:spPr>
        <p:txBody>
          <a:bodyPr/>
          <a:lstStyle/>
          <a:p>
            <a:r>
              <a:rPr lang="ru-RU" dirty="0" smtClean="0"/>
              <a:t>Обучение с использование серых изображений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19953" y="1936376"/>
            <a:ext cx="4069976" cy="424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 на слое: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22500/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/700/300/300/3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изображения: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x150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12" y="4538923"/>
            <a:ext cx="2931739" cy="5446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36" y="1750518"/>
            <a:ext cx="6966752" cy="46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1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521</TotalTime>
  <Words>493</Words>
  <Application>Microsoft Office PowerPoint</Application>
  <PresentationFormat>Широкоэкранный</PresentationFormat>
  <Paragraphs>129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Trebuchet MS</vt:lpstr>
      <vt:lpstr>Tw Cen MT</vt:lpstr>
      <vt:lpstr>Контур</vt:lpstr>
      <vt:lpstr>МИНИСТЕРСТВО ОБРАЗОВАНИЯ РЕСПУБЛИКИ БЕЛАРУСЬ   Учреждение образования «Гомельский государственный технический университет  имени П.О.Сухого»    ОТЧЕТ ПО ЛАБОРАТОРНОЙ РАБОТЕ №1 по дисциплине «многослойные нейронные сети и распознавание образов»   Многослойный персептрон          </vt:lpstr>
      <vt:lpstr>Цель работы и исходные данные</vt:lpstr>
      <vt:lpstr>Подготовка исходных данных</vt:lpstr>
      <vt:lpstr>Результат обучения с другим размером изображений</vt:lpstr>
      <vt:lpstr>Результат обучения с другим размером изображений</vt:lpstr>
      <vt:lpstr>Результат обучения с другим размером изображений</vt:lpstr>
      <vt:lpstr>Результат обучения с другими функциями активации</vt:lpstr>
      <vt:lpstr>Результат обучения с другими функциями активации</vt:lpstr>
      <vt:lpstr>Обучение с использование серых изображений</vt:lpstr>
      <vt:lpstr>Изменения функции потери</vt:lpstr>
      <vt:lpstr>Выводы:</vt:lpstr>
      <vt:lpstr>Спасибо за внимание</vt:lpstr>
      <vt:lpstr>Результат обучения с измененными данными</vt:lpstr>
      <vt:lpstr>Результат обучения с разным количеством нейронов на первом слое</vt:lpstr>
      <vt:lpstr>Результат обучения с начальными данными</vt:lpstr>
      <vt:lpstr>Результат обучения с измененными данными</vt:lpstr>
      <vt:lpstr>Качество обучения</vt:lpstr>
      <vt:lpstr>Результат обучения с измененными данными</vt:lpstr>
      <vt:lpstr>Презентация PowerPoint</vt:lpstr>
      <vt:lpstr>Результат обучения с разным количеством нейронов на Втором слое</vt:lpstr>
      <vt:lpstr>Результат обучения с разным количеством нейронов на первом слое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32</cp:revision>
  <dcterms:created xsi:type="dcterms:W3CDTF">2021-02-03T20:36:58Z</dcterms:created>
  <dcterms:modified xsi:type="dcterms:W3CDTF">2021-02-21T16:22:11Z</dcterms:modified>
</cp:coreProperties>
</file>