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1ff58f75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1ff58f75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1ff58f75c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21ff58f75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1ff58f75c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1ff58f75c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ff58f75c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ff58f75c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1ff58f75c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1ff58f75c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1ff58f75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1ff58f75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1ff58f75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1ff58f75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nastasia-Labs/high-quality-japanese-translation/blob/main/Milestone1/djed-website-words.pdf" TargetMode="External"/><Relationship Id="rId4" Type="http://schemas.openxmlformats.org/officeDocument/2006/relationships/hyperlink" Target="https://github.com/Anastasia-Labs/high-quality-japanese-translation/blob/main/Milestone1/liqwid.pdf" TargetMode="External"/><Relationship Id="rId9" Type="http://schemas.openxmlformats.org/officeDocument/2006/relationships/hyperlink" Target="https://github.com/Anastasia-Labs/high-quality-japanese-translation/blob/main/Milestone3/encoins-website-words-japanese.pdf" TargetMode="External"/><Relationship Id="rId5" Type="http://schemas.openxmlformats.org/officeDocument/2006/relationships/hyperlink" Target="https://github.com/Anastasia-Labs/high-quality-japanese-translation/blob/main/Milestone1/lace.pdf" TargetMode="External"/><Relationship Id="rId6" Type="http://schemas.openxmlformats.org/officeDocument/2006/relationships/hyperlink" Target="https://github.com/Anastasia-Labs/high-quality-japanese-translation/blob/main/Milestone2/sundaeswap.pdf" TargetMode="External"/><Relationship Id="rId7" Type="http://schemas.openxmlformats.org/officeDocument/2006/relationships/hyperlink" Target="https://github.com/Anastasia-Labs/high-quality-japanese-translation/blob/main/Milestone2/minswap.pdf" TargetMode="External"/><Relationship Id="rId8" Type="http://schemas.openxmlformats.org/officeDocument/2006/relationships/hyperlink" Target="https://github.com/Anastasia-Labs/high-quality-japanese-translation/blob/main/Milestone3/Optim%20-%20Website%20Translation%20Japanese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39075"/>
            <a:ext cx="8520600" cy="1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1"/>
                </a:solidFill>
              </a:rPr>
              <a:t>High Quality Japanese Translations for Popular Cardano DApps</a:t>
            </a:r>
            <a:endParaRPr sz="4800">
              <a:solidFill>
                <a:schemeClr val="lt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9375" y="51525"/>
            <a:ext cx="2759826" cy="14489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039375" y="10387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2"/>
                </a:solidFill>
              </a:rPr>
              <a:t>Fund 11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7825" y="1405175"/>
            <a:ext cx="3262924" cy="182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57025" y="4726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lt1"/>
                </a:solidFill>
              </a:rPr>
              <a:t>Challenge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57025" y="2755650"/>
            <a:ext cx="8070900" cy="6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200">
                <a:solidFill>
                  <a:schemeClr val="lt1"/>
                </a:solidFill>
              </a:rPr>
              <a:t>Proposal Objective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670700" y="1339650"/>
            <a:ext cx="8520600" cy="14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b="0" i="0" lang="en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</a:t>
            </a: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reduce the language barrier for Japanese ADA users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 reduces risks associated with misinterpretations in DeFi transactions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70700" y="3335325"/>
            <a:ext cx="8070900" cy="150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chemeClr val="lt1"/>
                </a:solidFill>
              </a:rPr>
              <a:t>Designed to increase engagement of Japanese ADA holders in the Cardano ecosystem and to increase liquidity in Cardano DApps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385225"/>
            <a:ext cx="8520600" cy="11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88">
                <a:solidFill>
                  <a:schemeClr val="lt1"/>
                </a:solidFill>
              </a:rPr>
              <a:t>List</a:t>
            </a:r>
            <a:r>
              <a:rPr lang="en" sz="3388">
                <a:solidFill>
                  <a:schemeClr val="lt1"/>
                </a:solidFill>
              </a:rPr>
              <a:t> of Cardano DApps Translated</a:t>
            </a:r>
            <a:r>
              <a:rPr lang="en"/>
              <a:t>Li</a:t>
            </a:r>
            <a:endParaRPr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708150"/>
            <a:ext cx="8520600" cy="29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DJED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Liqwid Finance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Lace Wallet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SundaeSwap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Minswap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OptimFi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5536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2158">
                <a:solidFill>
                  <a:srgbClr val="FFFFFF"/>
                </a:solidFill>
                <a:highlight>
                  <a:schemeClr val="dk1"/>
                </a:highlight>
              </a:rPr>
              <a:t> Encoins</a:t>
            </a:r>
            <a:endParaRPr sz="21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311700" y="300575"/>
            <a:ext cx="8520600" cy="10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A</a:t>
            </a:r>
            <a:r>
              <a:rPr lang="en" sz="4200">
                <a:solidFill>
                  <a:schemeClr val="lt1"/>
                </a:solidFill>
              </a:rPr>
              <a:t>vailability of Translations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311700" y="1379975"/>
            <a:ext cx="85206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DJED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3"/>
              </a:rPr>
              <a:t>https://github.com/Anastasia-Labs/high-quality-japanese-translation/blob/main/Milestone1/djed-website-words.pdf</a:t>
            </a:r>
            <a:endParaRPr sz="18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Liqwid Finance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4"/>
              </a:rPr>
              <a:t>https://github.com/Anastasia-Labs/high-quality-japanese-translation/blob/main/Milestone1/liqwid.pdf</a:t>
            </a:r>
            <a:endParaRPr sz="18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Lace Wallet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5"/>
              </a:rPr>
              <a:t>https://github.com/Anastasia-Labs/high-quality-japanese-translation/blob/main/Milestone1/lace.pdf</a:t>
            </a:r>
            <a:endParaRPr sz="18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SundaeSwap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6"/>
              </a:rPr>
              <a:t>https://github.com/Anastasia-Labs/high-quality-japanese-translation/blob/main/Milestone2/sundaeswap.pdf</a:t>
            </a:r>
            <a:endParaRPr sz="18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Minswap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7"/>
              </a:rPr>
              <a:t>https://github.com/Anastasia-Labs/high-quality-japanese-translation/blob/main/Milestone2/minswap.pdf</a:t>
            </a:r>
            <a:endParaRPr sz="18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OptimFi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8"/>
              </a:rPr>
              <a:t>https://github.com/Anastasia-Labs/high-quality-japanese-translation/blob/main/Milestone3/Optim%20-%20Website%20Translation%20Japanese.pdf</a:t>
            </a:r>
            <a:endParaRPr sz="1858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-302343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AutoNum type="arabicPeriod"/>
            </a:pPr>
            <a:r>
              <a:rPr lang="en" sz="1858">
                <a:solidFill>
                  <a:srgbClr val="FFFFFF"/>
                </a:solidFill>
                <a:highlight>
                  <a:schemeClr val="dk1"/>
                </a:highlight>
              </a:rPr>
              <a:t> Encoins - </a:t>
            </a:r>
            <a:r>
              <a:rPr lang="en" sz="1858" u="sng">
                <a:solidFill>
                  <a:schemeClr val="hlink"/>
                </a:solidFill>
                <a:highlight>
                  <a:schemeClr val="dk1"/>
                </a:highlight>
                <a:hlinkClick r:id="rId9"/>
              </a:rPr>
              <a:t>https://github.com/Anastasia-Labs/high-quality-japanese-translation/blob/main/Milestone3/encoins-website-words-japanese.pdf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321725"/>
            <a:ext cx="8520600" cy="108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lt1"/>
                </a:solidFill>
              </a:rPr>
              <a:t>Impact on Cardano </a:t>
            </a:r>
            <a:r>
              <a:rPr lang="en" sz="4200">
                <a:solidFill>
                  <a:schemeClr val="lt1"/>
                </a:solidFill>
              </a:rPr>
              <a:t>Community 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subTitle"/>
          </p:nvPr>
        </p:nvSpPr>
        <p:spPr>
          <a:xfrm>
            <a:off x="311700" y="1475325"/>
            <a:ext cx="8520600" cy="3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Long-Term User Growth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Reduction of Risk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Enhanced Global Image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">
                <a:solidFill>
                  <a:schemeClr val="lt1"/>
                </a:solidFill>
              </a:rPr>
              <a:t>Scalable Model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>
                <a:solidFill>
                  <a:schemeClr val="lt1"/>
                </a:solidFill>
              </a:rPr>
              <a:t>Conclusion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311700" y="1780600"/>
            <a:ext cx="8520600" cy="20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Directly addresses a community need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</a:pPr>
            <a:r>
              <a:rPr lang="en">
                <a:solidFill>
                  <a:schemeClr val="lt1"/>
                </a:solidFill>
              </a:rPr>
              <a:t>Increases DApp Liquidity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0" y="696375"/>
            <a:ext cx="8520600" cy="78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FFFFFF"/>
                </a:solidFill>
                <a:highlight>
                  <a:schemeClr val="dk1"/>
                </a:highlight>
              </a:rPr>
              <a:t>Thank You</a:t>
            </a:r>
            <a:endParaRPr sz="4200">
              <a:solidFill>
                <a:schemeClr val="lt1"/>
              </a:solidFill>
            </a:endParaRPr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258775" y="1669950"/>
            <a:ext cx="8520600" cy="32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</a:rPr>
              <a:t>For more information, visit our GitHub repository at:</a:t>
            </a:r>
            <a:endParaRPr sz="16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 u="sng">
                <a:solidFill>
                  <a:srgbClr val="FFFFFF"/>
                </a:solidFill>
                <a:highlight>
                  <a:schemeClr val="dk1"/>
                </a:highlight>
              </a:rPr>
              <a:t>https://github.com/Anastasia-Labs/high-quality-japanese-translation</a:t>
            </a:r>
            <a:endParaRPr sz="1650" u="sng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</a:rPr>
              <a:t>If you want to know more about Anastasia Labs or contact us, you can visit</a:t>
            </a:r>
            <a:endParaRPr sz="16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5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</a:rPr>
              <a:t>- Our website at </a:t>
            </a:r>
            <a:r>
              <a:rPr lang="en" sz="1650" u="sng">
                <a:solidFill>
                  <a:srgbClr val="FFFFFF"/>
                </a:solidFill>
                <a:highlight>
                  <a:schemeClr val="dk1"/>
                </a:highlight>
              </a:rPr>
              <a:t>https://anastasialabs.com/</a:t>
            </a:r>
            <a:endParaRPr sz="1650" u="sng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</a:rPr>
              <a:t>- Follow us on twitter at </a:t>
            </a:r>
            <a:r>
              <a:rPr lang="en" sz="1650" u="sng">
                <a:solidFill>
                  <a:srgbClr val="FFFFFF"/>
                </a:solidFill>
                <a:highlight>
                  <a:schemeClr val="dk1"/>
                </a:highlight>
              </a:rPr>
              <a:t>https://x.com/AnastasiaLabs</a:t>
            </a:r>
            <a:endParaRPr sz="1650" u="sng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50">
                <a:solidFill>
                  <a:srgbClr val="FFFFFF"/>
                </a:solidFill>
                <a:highlight>
                  <a:schemeClr val="dk1"/>
                </a:highlight>
              </a:rPr>
              <a:t>- Join our discord community: </a:t>
            </a:r>
            <a:r>
              <a:rPr lang="en" sz="1650" u="sng">
                <a:solidFill>
                  <a:srgbClr val="FFFFFF"/>
                </a:solidFill>
                <a:highlight>
                  <a:schemeClr val="dk1"/>
                </a:highlight>
              </a:rPr>
              <a:t>https://discord.com/invite/8TYSgwthVy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