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8" r:id="rId3"/>
    <p:sldId id="260" r:id="rId4"/>
    <p:sldId id="257" r:id="rId5"/>
    <p:sldId id="297" r:id="rId6"/>
    <p:sldId id="296" r:id="rId7"/>
    <p:sldId id="298" r:id="rId8"/>
    <p:sldId id="259" r:id="rId9"/>
    <p:sldId id="261" r:id="rId10"/>
    <p:sldId id="299" r:id="rId11"/>
    <p:sldId id="300" r:id="rId12"/>
    <p:sldId id="309" r:id="rId13"/>
    <p:sldId id="262" r:id="rId14"/>
    <p:sldId id="319" r:id="rId15"/>
    <p:sldId id="302" r:id="rId16"/>
    <p:sldId id="301" r:id="rId17"/>
    <p:sldId id="303" r:id="rId18"/>
    <p:sldId id="304" r:id="rId19"/>
    <p:sldId id="305" r:id="rId20"/>
    <p:sldId id="306" r:id="rId21"/>
    <p:sldId id="307" r:id="rId22"/>
    <p:sldId id="310" r:id="rId23"/>
    <p:sldId id="311" r:id="rId24"/>
    <p:sldId id="312" r:id="rId25"/>
    <p:sldId id="313" r:id="rId26"/>
    <p:sldId id="323" r:id="rId27"/>
    <p:sldId id="315" r:id="rId28"/>
    <p:sldId id="320" r:id="rId29"/>
    <p:sldId id="321" r:id="rId30"/>
    <p:sldId id="322" r:id="rId31"/>
    <p:sldId id="325" r:id="rId32"/>
    <p:sldId id="324" r:id="rId33"/>
    <p:sldId id="318" r:id="rId34"/>
    <p:sldId id="317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C1377F-689B-41F6-8C72-738B5B4C320B}">
  <a:tblStyle styleId="{92C1377F-689B-41F6-8C72-738B5B4C3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47C900-179A-44AD-8852-8BD11FC8E4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6667" autoAdjust="0"/>
  </p:normalViewPr>
  <p:slideViewPr>
    <p:cSldViewPr snapToGrid="0">
      <p:cViewPr varScale="1">
        <p:scale>
          <a:sx n="106" d="100"/>
          <a:sy n="106" d="100"/>
        </p:scale>
        <p:origin x="73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лена Якубовская" userId="78e310a8541c7ced" providerId="LiveId" clId="{89F6DDB1-4054-48CA-8CF0-8A39338BE83B}"/>
    <pc:docChg chg="undo custSel addSld delSld modSld sldOrd delMainMaster modMainMaster">
      <pc:chgData name="Елена Якубовская" userId="78e310a8541c7ced" providerId="LiveId" clId="{89F6DDB1-4054-48CA-8CF0-8A39338BE83B}" dt="2025-04-19T00:15:15.079" v="1478" actId="20577"/>
      <pc:docMkLst>
        <pc:docMk/>
      </pc:docMkLst>
      <pc:sldChg chg="ord modTransition setBg">
        <pc:chgData name="Елена Якубовская" userId="78e310a8541c7ced" providerId="LiveId" clId="{89F6DDB1-4054-48CA-8CF0-8A39338BE83B}" dt="2025-04-11T22:07:46.431" v="931" actId="20578"/>
        <pc:sldMkLst>
          <pc:docMk/>
          <pc:sldMk cId="0" sldId="256"/>
        </pc:sldMkLst>
      </pc:sldChg>
      <pc:sldChg chg="addSp modSp mod">
        <pc:chgData name="Елена Якубовская" userId="78e310a8541c7ced" providerId="LiveId" clId="{89F6DDB1-4054-48CA-8CF0-8A39338BE83B}" dt="2025-04-18T18:03:41.269" v="1235" actId="207"/>
        <pc:sldMkLst>
          <pc:docMk/>
          <pc:sldMk cId="0" sldId="257"/>
        </pc:sldMkLst>
        <pc:spChg chg="add mod">
          <ac:chgData name="Елена Якубовская" userId="78e310a8541c7ced" providerId="LiveId" clId="{89F6DDB1-4054-48CA-8CF0-8A39338BE83B}" dt="2025-04-18T18:01:26.058" v="1212" actId="1076"/>
          <ac:spMkLst>
            <pc:docMk/>
            <pc:sldMk cId="0" sldId="257"/>
            <ac:spMk id="2" creationId="{9E7CA190-CAD8-6CFB-248C-B12554BBF295}"/>
          </ac:spMkLst>
        </pc:spChg>
        <pc:spChg chg="add mod">
          <ac:chgData name="Елена Якубовская" userId="78e310a8541c7ced" providerId="LiveId" clId="{89F6DDB1-4054-48CA-8CF0-8A39338BE83B}" dt="2025-04-18T18:03:41.269" v="1235" actId="207"/>
          <ac:spMkLst>
            <pc:docMk/>
            <pc:sldMk cId="0" sldId="257"/>
            <ac:spMk id="4" creationId="{EE2CB8AA-120E-041B-EFDC-3E74D82A040D}"/>
          </ac:spMkLst>
        </pc:spChg>
        <pc:spChg chg="mod">
          <ac:chgData name="Елена Якубовская" userId="78e310a8541c7ced" providerId="LiveId" clId="{89F6DDB1-4054-48CA-8CF0-8A39338BE83B}" dt="2025-04-09T11:44:33.803" v="661" actId="1036"/>
          <ac:spMkLst>
            <pc:docMk/>
            <pc:sldMk cId="0" sldId="257"/>
            <ac:spMk id="1317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09T11:44:31.460" v="660" actId="20577"/>
          <ac:spMkLst>
            <pc:docMk/>
            <pc:sldMk cId="0" sldId="257"/>
            <ac:spMk id="1319" creationId="{00000000-0000-0000-0000-000000000000}"/>
          </ac:spMkLst>
        </pc:spChg>
      </pc:sldChg>
      <pc:sldChg chg="addSp modSp mod modTransition">
        <pc:chgData name="Елена Якубовская" userId="78e310a8541c7ced" providerId="LiveId" clId="{89F6DDB1-4054-48CA-8CF0-8A39338BE83B}" dt="2025-04-14T11:42:52.343" v="1021" actId="1076"/>
        <pc:sldMkLst>
          <pc:docMk/>
          <pc:sldMk cId="0" sldId="258"/>
        </pc:sldMkLst>
        <pc:spChg chg="add mod">
          <ac:chgData name="Елена Якубовская" userId="78e310a8541c7ced" providerId="LiveId" clId="{89F6DDB1-4054-48CA-8CF0-8A39338BE83B}" dt="2025-04-14T11:42:14.556" v="1013" actId="20577"/>
          <ac:spMkLst>
            <pc:docMk/>
            <pc:sldMk cId="0" sldId="258"/>
            <ac:spMk id="2" creationId="{9EE5280D-3EE4-23DA-8312-BEBB45AE24E7}"/>
          </ac:spMkLst>
        </pc:spChg>
        <pc:spChg chg="add mod">
          <ac:chgData name="Елена Якубовская" userId="78e310a8541c7ced" providerId="LiveId" clId="{89F6DDB1-4054-48CA-8CF0-8A39338BE83B}" dt="2025-04-14T11:42:52.343" v="1021" actId="1076"/>
          <ac:spMkLst>
            <pc:docMk/>
            <pc:sldMk cId="0" sldId="258"/>
            <ac:spMk id="3" creationId="{578F9C46-7BB6-AB07-621B-055DFDD5F0B5}"/>
          </ac:spMkLst>
        </pc:spChg>
        <pc:spChg chg="mod">
          <ac:chgData name="Елена Якубовская" userId="78e310a8541c7ced" providerId="LiveId" clId="{89F6DDB1-4054-48CA-8CF0-8A39338BE83B}" dt="2025-04-11T22:07:40.697" v="928"/>
          <ac:spMkLst>
            <pc:docMk/>
            <pc:sldMk cId="0" sldId="258"/>
            <ac:spMk id="1326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1T22:07:40.697" v="928"/>
          <ac:spMkLst>
            <pc:docMk/>
            <pc:sldMk cId="0" sldId="258"/>
            <ac:spMk id="1327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18.893" v="998" actId="1076"/>
          <ac:spMkLst>
            <pc:docMk/>
            <pc:sldMk cId="0" sldId="258"/>
            <ac:spMk id="1329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24.689" v="999" actId="1076"/>
          <ac:spMkLst>
            <pc:docMk/>
            <pc:sldMk cId="0" sldId="258"/>
            <ac:spMk id="1330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27.395" v="1000" actId="1076"/>
          <ac:spMkLst>
            <pc:docMk/>
            <pc:sldMk cId="0" sldId="258"/>
            <ac:spMk id="1331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32.523" v="1001" actId="1076"/>
          <ac:spMkLst>
            <pc:docMk/>
            <pc:sldMk cId="0" sldId="258"/>
            <ac:spMk id="1332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44.362" v="1004" actId="1076"/>
          <ac:spMkLst>
            <pc:docMk/>
            <pc:sldMk cId="0" sldId="258"/>
            <ac:spMk id="1333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49.647" v="1005" actId="1076"/>
          <ac:spMkLst>
            <pc:docMk/>
            <pc:sldMk cId="0" sldId="258"/>
            <ac:spMk id="1334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52.689" v="1006" actId="1076"/>
          <ac:spMkLst>
            <pc:docMk/>
            <pc:sldMk cId="0" sldId="258"/>
            <ac:spMk id="1335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56.128" v="1007" actId="1076"/>
          <ac:spMkLst>
            <pc:docMk/>
            <pc:sldMk cId="0" sldId="258"/>
            <ac:spMk id="1336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1:59.430" v="1008" actId="1076"/>
          <ac:spMkLst>
            <pc:docMk/>
            <pc:sldMk cId="0" sldId="258"/>
            <ac:spMk id="1337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4T11:42:02.494" v="1009" actId="1076"/>
          <ac:spMkLst>
            <pc:docMk/>
            <pc:sldMk cId="0" sldId="258"/>
            <ac:spMk id="1338" creationId="{00000000-0000-0000-0000-000000000000}"/>
          </ac:spMkLst>
        </pc:spChg>
      </pc:sldChg>
      <pc:sldChg chg="addSp modSp mod">
        <pc:chgData name="Елена Якубовская" userId="78e310a8541c7ced" providerId="LiveId" clId="{89F6DDB1-4054-48CA-8CF0-8A39338BE83B}" dt="2025-04-06T21:57:40.832" v="470" actId="1076"/>
        <pc:sldMkLst>
          <pc:docMk/>
          <pc:sldMk cId="0" sldId="259"/>
        </pc:sldMkLst>
        <pc:spChg chg="add mod">
          <ac:chgData name="Елена Якубовская" userId="78e310a8541c7ced" providerId="LiveId" clId="{89F6DDB1-4054-48CA-8CF0-8A39338BE83B}" dt="2025-04-06T21:57:40.832" v="470" actId="1076"/>
          <ac:spMkLst>
            <pc:docMk/>
            <pc:sldMk cId="0" sldId="259"/>
            <ac:spMk id="3" creationId="{B590D030-DE4F-1F29-F4EB-F99ACBBE93C4}"/>
          </ac:spMkLst>
        </pc:spChg>
        <pc:spChg chg="mod">
          <ac:chgData name="Елена Якубовская" userId="78e310a8541c7ced" providerId="LiveId" clId="{89F6DDB1-4054-48CA-8CF0-8A39338BE83B}" dt="2025-04-06T21:57:35.410" v="468" actId="1076"/>
          <ac:spMkLst>
            <pc:docMk/>
            <pc:sldMk cId="0" sldId="259"/>
            <ac:spMk id="1411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06T21:57:37.914" v="469" actId="1076"/>
          <ac:spMkLst>
            <pc:docMk/>
            <pc:sldMk cId="0" sldId="259"/>
            <ac:spMk id="1412" creationId="{00000000-0000-0000-0000-000000000000}"/>
          </ac:spMkLst>
        </pc:spChg>
      </pc:sldChg>
      <pc:sldChg chg="addSp delSp modSp mod">
        <pc:chgData name="Елена Якубовская" userId="78e310a8541c7ced" providerId="LiveId" clId="{89F6DDB1-4054-48CA-8CF0-8A39338BE83B}" dt="2025-04-19T00:14:05.161" v="1418" actId="20577"/>
        <pc:sldMkLst>
          <pc:docMk/>
          <pc:sldMk cId="0" sldId="261"/>
        </pc:sldMkLst>
        <pc:spChg chg="mod">
          <ac:chgData name="Елена Якубовская" userId="78e310a8541c7ced" providerId="LiveId" clId="{89F6DDB1-4054-48CA-8CF0-8A39338BE83B}" dt="2025-04-11T22:07:40.697" v="928"/>
          <ac:spMkLst>
            <pc:docMk/>
            <pc:sldMk cId="0" sldId="261"/>
            <ac:spMk id="1506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06T21:12:32.296" v="13" actId="20577"/>
          <ac:spMkLst>
            <pc:docMk/>
            <pc:sldMk cId="0" sldId="261"/>
            <ac:spMk id="1508" creationId="{00000000-0000-0000-0000-000000000000}"/>
          </ac:spMkLst>
        </pc:spChg>
        <pc:spChg chg="mod">
          <ac:chgData name="Елена Якубовская" userId="78e310a8541c7ced" providerId="LiveId" clId="{89F6DDB1-4054-48CA-8CF0-8A39338BE83B}" dt="2025-04-19T00:14:05.161" v="1418" actId="20577"/>
          <ac:spMkLst>
            <pc:docMk/>
            <pc:sldMk cId="0" sldId="261"/>
            <ac:spMk id="1509" creationId="{00000000-0000-0000-0000-000000000000}"/>
          </ac:spMkLst>
        </pc:spChg>
        <pc:picChg chg="add del mod">
          <ac:chgData name="Елена Якубовская" userId="78e310a8541c7ced" providerId="LiveId" clId="{89F6DDB1-4054-48CA-8CF0-8A39338BE83B}" dt="2025-04-18T18:10:21.157" v="1277" actId="478"/>
          <ac:picMkLst>
            <pc:docMk/>
            <pc:sldMk cId="0" sldId="261"/>
            <ac:picMk id="3" creationId="{B4F3A1F6-F233-F317-16A1-77027991D16D}"/>
          </ac:picMkLst>
        </pc:picChg>
        <pc:picChg chg="add del mod">
          <ac:chgData name="Елена Якубовская" userId="78e310a8541c7ced" providerId="LiveId" clId="{89F6DDB1-4054-48CA-8CF0-8A39338BE83B}" dt="2025-04-18T18:09:14.359" v="1270" actId="478"/>
          <ac:picMkLst>
            <pc:docMk/>
            <pc:sldMk cId="0" sldId="261"/>
            <ac:picMk id="5" creationId="{B449486C-42BE-AD1A-A9CE-759BF938B81F}"/>
          </ac:picMkLst>
        </pc:picChg>
        <pc:picChg chg="add mod">
          <ac:chgData name="Елена Якубовская" userId="78e310a8541c7ced" providerId="LiveId" clId="{89F6DDB1-4054-48CA-8CF0-8A39338BE83B}" dt="2025-04-18T18:09:28.940" v="1276" actId="1076"/>
          <ac:picMkLst>
            <pc:docMk/>
            <pc:sldMk cId="0" sldId="261"/>
            <ac:picMk id="7" creationId="{D4DD62C6-00BF-0BBD-F432-476E3E73EF35}"/>
          </ac:picMkLst>
        </pc:picChg>
        <pc:picChg chg="add mod">
          <ac:chgData name="Елена Якубовская" userId="78e310a8541c7ced" providerId="LiveId" clId="{89F6DDB1-4054-48CA-8CF0-8A39338BE83B}" dt="2025-04-18T18:10:39.647" v="1288" actId="1076"/>
          <ac:picMkLst>
            <pc:docMk/>
            <pc:sldMk cId="0" sldId="261"/>
            <ac:picMk id="9" creationId="{2A86B5BA-6B67-19F1-689C-49D8ABF2B3BE}"/>
          </ac:picMkLst>
        </pc:picChg>
      </pc:sldChg>
      <pc:sldChg chg="delSp modSp mod">
        <pc:chgData name="Елена Якубовская" userId="78e310a8541c7ced" providerId="LiveId" clId="{89F6DDB1-4054-48CA-8CF0-8A39338BE83B}" dt="2025-04-19T00:14:38.075" v="1472" actId="20577"/>
        <pc:sldMkLst>
          <pc:docMk/>
          <pc:sldMk cId="0" sldId="262"/>
        </pc:sldMkLst>
        <pc:spChg chg="mod">
          <ac:chgData name="Елена Якубовская" userId="78e310a8541c7ced" providerId="LiveId" clId="{89F6DDB1-4054-48CA-8CF0-8A39338BE83B}" dt="2025-04-19T00:14:38.075" v="1472" actId="20577"/>
          <ac:spMkLst>
            <pc:docMk/>
            <pc:sldMk cId="0" sldId="262"/>
            <ac:spMk id="9" creationId="{0557BE10-AEA4-BE9B-9E58-D84CC8ABD540}"/>
          </ac:spMkLst>
        </pc:spChg>
        <pc:spChg chg="mod">
          <ac:chgData name="Елена Якубовская" userId="78e310a8541c7ced" providerId="LiveId" clId="{89F6DDB1-4054-48CA-8CF0-8A39338BE83B}" dt="2025-04-18T18:51:13.804" v="1303" actId="1076"/>
          <ac:spMkLst>
            <pc:docMk/>
            <pc:sldMk cId="0" sldId="262"/>
            <ac:spMk id="1518" creationId="{00000000-0000-0000-0000-000000000000}"/>
          </ac:spMkLst>
        </pc:spChg>
      </pc:sldChg>
      <pc:sldChg chg="modSp del">
        <pc:chgData name="Елена Якубовская" userId="78e310a8541c7ced" providerId="LiveId" clId="{89F6DDB1-4054-48CA-8CF0-8A39338BE83B}" dt="2025-04-17T10:56:22.654" v="1205" actId="47"/>
        <pc:sldMkLst>
          <pc:docMk/>
          <pc:sldMk cId="0" sldId="263"/>
        </pc:sldMkLst>
      </pc:sldChg>
      <pc:sldChg chg="modSp del">
        <pc:chgData name="Елена Якубовская" userId="78e310a8541c7ced" providerId="LiveId" clId="{89F6DDB1-4054-48CA-8CF0-8A39338BE83B}" dt="2025-04-17T10:56:21.821" v="1203" actId="47"/>
        <pc:sldMkLst>
          <pc:docMk/>
          <pc:sldMk cId="0" sldId="264"/>
        </pc:sldMkLst>
      </pc:sldChg>
      <pc:sldChg chg="modSp del">
        <pc:chgData name="Елена Якубовская" userId="78e310a8541c7ced" providerId="LiveId" clId="{89F6DDB1-4054-48CA-8CF0-8A39338BE83B}" dt="2025-04-17T10:56:21.409" v="1202" actId="47"/>
        <pc:sldMkLst>
          <pc:docMk/>
          <pc:sldMk cId="0" sldId="265"/>
        </pc:sldMkLst>
      </pc:sldChg>
      <pc:sldChg chg="modSp del">
        <pc:chgData name="Елена Якубовская" userId="78e310a8541c7ced" providerId="LiveId" clId="{89F6DDB1-4054-48CA-8CF0-8A39338BE83B}" dt="2025-04-17T10:56:21.044" v="1201" actId="47"/>
        <pc:sldMkLst>
          <pc:docMk/>
          <pc:sldMk cId="0" sldId="266"/>
        </pc:sldMkLst>
      </pc:sldChg>
      <pc:sldChg chg="modSp del modTransition">
        <pc:chgData name="Елена Якубовская" userId="78e310a8541c7ced" providerId="LiveId" clId="{89F6DDB1-4054-48CA-8CF0-8A39338BE83B}" dt="2025-04-17T10:56:20.603" v="1200" actId="47"/>
        <pc:sldMkLst>
          <pc:docMk/>
          <pc:sldMk cId="0" sldId="267"/>
        </pc:sldMkLst>
      </pc:sldChg>
      <pc:sldChg chg="modSp del">
        <pc:chgData name="Елена Якубовская" userId="78e310a8541c7ced" providerId="LiveId" clId="{89F6DDB1-4054-48CA-8CF0-8A39338BE83B}" dt="2025-04-17T10:56:20.115" v="1199" actId="47"/>
        <pc:sldMkLst>
          <pc:docMk/>
          <pc:sldMk cId="0" sldId="268"/>
        </pc:sldMkLst>
      </pc:sldChg>
      <pc:sldChg chg="modSp del">
        <pc:chgData name="Елена Якубовская" userId="78e310a8541c7ced" providerId="LiveId" clId="{89F6DDB1-4054-48CA-8CF0-8A39338BE83B}" dt="2025-04-17T10:56:19.647" v="1198" actId="47"/>
        <pc:sldMkLst>
          <pc:docMk/>
          <pc:sldMk cId="0" sldId="269"/>
        </pc:sldMkLst>
      </pc:sldChg>
      <pc:sldChg chg="modSp del">
        <pc:chgData name="Елена Якубовская" userId="78e310a8541c7ced" providerId="LiveId" clId="{89F6DDB1-4054-48CA-8CF0-8A39338BE83B}" dt="2025-04-17T10:56:19.266" v="1197" actId="47"/>
        <pc:sldMkLst>
          <pc:docMk/>
          <pc:sldMk cId="0" sldId="270"/>
        </pc:sldMkLst>
      </pc:sldChg>
      <pc:sldChg chg="modSp del">
        <pc:chgData name="Елена Якубовская" userId="78e310a8541c7ced" providerId="LiveId" clId="{89F6DDB1-4054-48CA-8CF0-8A39338BE83B}" dt="2025-04-17T10:56:18.839" v="1196" actId="47"/>
        <pc:sldMkLst>
          <pc:docMk/>
          <pc:sldMk cId="0" sldId="271"/>
        </pc:sldMkLst>
      </pc:sldChg>
      <pc:sldChg chg="modSp del">
        <pc:chgData name="Елена Якубовская" userId="78e310a8541c7ced" providerId="LiveId" clId="{89F6DDB1-4054-48CA-8CF0-8A39338BE83B}" dt="2025-04-17T10:56:18.473" v="1195" actId="47"/>
        <pc:sldMkLst>
          <pc:docMk/>
          <pc:sldMk cId="0" sldId="272"/>
        </pc:sldMkLst>
      </pc:sldChg>
      <pc:sldChg chg="modSp del">
        <pc:chgData name="Елена Якубовская" userId="78e310a8541c7ced" providerId="LiveId" clId="{89F6DDB1-4054-48CA-8CF0-8A39338BE83B}" dt="2025-04-17T10:56:18.039" v="1194" actId="47"/>
        <pc:sldMkLst>
          <pc:docMk/>
          <pc:sldMk cId="0" sldId="273"/>
        </pc:sldMkLst>
      </pc:sldChg>
      <pc:sldChg chg="modSp del">
        <pc:chgData name="Елена Якубовская" userId="78e310a8541c7ced" providerId="LiveId" clId="{89F6DDB1-4054-48CA-8CF0-8A39338BE83B}" dt="2025-04-17T10:56:17.652" v="1193" actId="47"/>
        <pc:sldMkLst>
          <pc:docMk/>
          <pc:sldMk cId="0" sldId="274"/>
        </pc:sldMkLst>
      </pc:sldChg>
      <pc:sldChg chg="addSp delSp modSp del mod ord modNotes">
        <pc:chgData name="Елена Якубовская" userId="78e310a8541c7ced" providerId="LiveId" clId="{89F6DDB1-4054-48CA-8CF0-8A39338BE83B}" dt="2025-04-06T22:00:08.347" v="513" actId="2696"/>
        <pc:sldMkLst>
          <pc:docMk/>
          <pc:sldMk cId="0" sldId="275"/>
        </pc:sldMkLst>
      </pc:sldChg>
      <pc:sldChg chg="modSp del">
        <pc:chgData name="Елена Якубовская" userId="78e310a8541c7ced" providerId="LiveId" clId="{89F6DDB1-4054-48CA-8CF0-8A39338BE83B}" dt="2025-04-17T10:56:17.290" v="1192" actId="47"/>
        <pc:sldMkLst>
          <pc:docMk/>
          <pc:sldMk cId="0" sldId="276"/>
        </pc:sldMkLst>
      </pc:sldChg>
      <pc:sldChg chg="modSp del">
        <pc:chgData name="Елена Якубовская" userId="78e310a8541c7ced" providerId="LiveId" clId="{89F6DDB1-4054-48CA-8CF0-8A39338BE83B}" dt="2025-04-17T10:56:16.864" v="1191" actId="47"/>
        <pc:sldMkLst>
          <pc:docMk/>
          <pc:sldMk cId="0" sldId="277"/>
        </pc:sldMkLst>
      </pc:sldChg>
      <pc:sldChg chg="del setBg modNotes">
        <pc:chgData name="Елена Якубовская" userId="78e310a8541c7ced" providerId="LiveId" clId="{89F6DDB1-4054-48CA-8CF0-8A39338BE83B}" dt="2025-04-17T10:56:16.410" v="1190" actId="47"/>
        <pc:sldMkLst>
          <pc:docMk/>
          <pc:sldMk cId="0" sldId="278"/>
        </pc:sldMkLst>
      </pc:sldChg>
      <pc:sldChg chg="del setBg modNotes">
        <pc:chgData name="Елена Якубовская" userId="78e310a8541c7ced" providerId="LiveId" clId="{89F6DDB1-4054-48CA-8CF0-8A39338BE83B}" dt="2025-04-17T10:56:16.058" v="1189" actId="47"/>
        <pc:sldMkLst>
          <pc:docMk/>
          <pc:sldMk cId="0" sldId="279"/>
        </pc:sldMkLst>
      </pc:sldChg>
      <pc:sldChg chg="del setBg modNotes">
        <pc:chgData name="Елена Якубовская" userId="78e310a8541c7ced" providerId="LiveId" clId="{89F6DDB1-4054-48CA-8CF0-8A39338BE83B}" dt="2025-04-17T10:56:15.693" v="1188" actId="47"/>
        <pc:sldMkLst>
          <pc:docMk/>
          <pc:sldMk cId="0" sldId="280"/>
        </pc:sldMkLst>
      </pc:sldChg>
      <pc:sldChg chg="del setBg modNotes">
        <pc:chgData name="Елена Якубовская" userId="78e310a8541c7ced" providerId="LiveId" clId="{89F6DDB1-4054-48CA-8CF0-8A39338BE83B}" dt="2025-04-17T10:56:15.312" v="1187" actId="47"/>
        <pc:sldMkLst>
          <pc:docMk/>
          <pc:sldMk cId="0" sldId="281"/>
        </pc:sldMkLst>
      </pc:sldChg>
      <pc:sldChg chg="del setBg modNotes">
        <pc:chgData name="Елена Якубовская" userId="78e310a8541c7ced" providerId="LiveId" clId="{89F6DDB1-4054-48CA-8CF0-8A39338BE83B}" dt="2025-04-17T10:56:14.930" v="1186" actId="47"/>
        <pc:sldMkLst>
          <pc:docMk/>
          <pc:sldMk cId="0" sldId="282"/>
        </pc:sldMkLst>
      </pc:sldChg>
      <pc:sldChg chg="del modNotes">
        <pc:chgData name="Елена Якубовская" userId="78e310a8541c7ced" providerId="LiveId" clId="{89F6DDB1-4054-48CA-8CF0-8A39338BE83B}" dt="2025-04-17T10:56:14.677" v="1185" actId="47"/>
        <pc:sldMkLst>
          <pc:docMk/>
          <pc:sldMk cId="0" sldId="283"/>
        </pc:sldMkLst>
      </pc:sldChg>
      <pc:sldChg chg="del modNotes">
        <pc:chgData name="Елена Якубовская" userId="78e310a8541c7ced" providerId="LiveId" clId="{89F6DDB1-4054-48CA-8CF0-8A39338BE83B}" dt="2025-04-17T10:56:14.314" v="1184" actId="47"/>
        <pc:sldMkLst>
          <pc:docMk/>
          <pc:sldMk cId="0" sldId="284"/>
        </pc:sldMkLst>
      </pc:sldChg>
      <pc:sldChg chg="del">
        <pc:chgData name="Елена Якубовская" userId="78e310a8541c7ced" providerId="LiveId" clId="{89F6DDB1-4054-48CA-8CF0-8A39338BE83B}" dt="2025-04-17T10:56:13.930" v="1183" actId="47"/>
        <pc:sldMkLst>
          <pc:docMk/>
          <pc:sldMk cId="0" sldId="285"/>
        </pc:sldMkLst>
      </pc:sldChg>
      <pc:sldChg chg="del modNotes">
        <pc:chgData name="Елена Якубовская" userId="78e310a8541c7ced" providerId="LiveId" clId="{89F6DDB1-4054-48CA-8CF0-8A39338BE83B}" dt="2025-04-17T10:56:13.575" v="1182" actId="47"/>
        <pc:sldMkLst>
          <pc:docMk/>
          <pc:sldMk cId="0" sldId="286"/>
        </pc:sldMkLst>
      </pc:sldChg>
      <pc:sldChg chg="modSp del mod">
        <pc:chgData name="Елена Якубовская" userId="78e310a8541c7ced" providerId="LiveId" clId="{89F6DDB1-4054-48CA-8CF0-8A39338BE83B}" dt="2025-04-17T10:56:13.207" v="1181" actId="47"/>
        <pc:sldMkLst>
          <pc:docMk/>
          <pc:sldMk cId="0" sldId="287"/>
        </pc:sldMkLst>
      </pc:sldChg>
      <pc:sldChg chg="del setBg modNotes">
        <pc:chgData name="Елена Якубовская" userId="78e310a8541c7ced" providerId="LiveId" clId="{89F6DDB1-4054-48CA-8CF0-8A39338BE83B}" dt="2025-04-17T10:56:12.840" v="1180" actId="47"/>
        <pc:sldMkLst>
          <pc:docMk/>
          <pc:sldMk cId="0" sldId="288"/>
        </pc:sldMkLst>
      </pc:sldChg>
      <pc:sldChg chg="del setBg modNotes">
        <pc:chgData name="Елена Якубовская" userId="78e310a8541c7ced" providerId="LiveId" clId="{89F6DDB1-4054-48CA-8CF0-8A39338BE83B}" dt="2025-04-17T10:56:12.487" v="1179" actId="47"/>
        <pc:sldMkLst>
          <pc:docMk/>
          <pc:sldMk cId="0" sldId="289"/>
        </pc:sldMkLst>
      </pc:sldChg>
      <pc:sldChg chg="del setBg modNotes">
        <pc:chgData name="Елена Якубовская" userId="78e310a8541c7ced" providerId="LiveId" clId="{89F6DDB1-4054-48CA-8CF0-8A39338BE83B}" dt="2025-04-17T10:56:12.133" v="1178" actId="47"/>
        <pc:sldMkLst>
          <pc:docMk/>
          <pc:sldMk cId="0" sldId="290"/>
        </pc:sldMkLst>
      </pc:sldChg>
      <pc:sldChg chg="del setBg modNotes">
        <pc:chgData name="Елена Якубовская" userId="78e310a8541c7ced" providerId="LiveId" clId="{89F6DDB1-4054-48CA-8CF0-8A39338BE83B}" dt="2025-04-17T10:56:11.782" v="1177" actId="47"/>
        <pc:sldMkLst>
          <pc:docMk/>
          <pc:sldMk cId="0" sldId="291"/>
        </pc:sldMkLst>
      </pc:sldChg>
      <pc:sldChg chg="del setBg modNotes">
        <pc:chgData name="Елена Якубовская" userId="78e310a8541c7ced" providerId="LiveId" clId="{89F6DDB1-4054-48CA-8CF0-8A39338BE83B}" dt="2025-04-17T10:56:11.467" v="1176" actId="47"/>
        <pc:sldMkLst>
          <pc:docMk/>
          <pc:sldMk cId="0" sldId="292"/>
        </pc:sldMkLst>
      </pc:sldChg>
      <pc:sldChg chg="del setBg modNotes">
        <pc:chgData name="Елена Якубовская" userId="78e310a8541c7ced" providerId="LiveId" clId="{89F6DDB1-4054-48CA-8CF0-8A39338BE83B}" dt="2025-04-17T10:56:11.121" v="1175" actId="47"/>
        <pc:sldMkLst>
          <pc:docMk/>
          <pc:sldMk cId="0" sldId="293"/>
        </pc:sldMkLst>
      </pc:sldChg>
      <pc:sldChg chg="modSp del mod setBg">
        <pc:chgData name="Елена Якубовская" userId="78e310a8541c7ced" providerId="LiveId" clId="{89F6DDB1-4054-48CA-8CF0-8A39338BE83B}" dt="2025-04-17T10:56:10.764" v="1174" actId="47"/>
        <pc:sldMkLst>
          <pc:docMk/>
          <pc:sldMk cId="0" sldId="294"/>
        </pc:sldMkLst>
      </pc:sldChg>
      <pc:sldChg chg="del setBg modNotes">
        <pc:chgData name="Елена Якубовская" userId="78e310a8541c7ced" providerId="LiveId" clId="{89F6DDB1-4054-48CA-8CF0-8A39338BE83B}" dt="2025-04-17T10:56:10.414" v="1173" actId="47"/>
        <pc:sldMkLst>
          <pc:docMk/>
          <pc:sldMk cId="0" sldId="295"/>
        </pc:sldMkLst>
      </pc:sldChg>
      <pc:sldChg chg="addSp modSp mod">
        <pc:chgData name="Елена Якубовская" userId="78e310a8541c7ced" providerId="LiveId" clId="{89F6DDB1-4054-48CA-8CF0-8A39338BE83B}" dt="2025-04-19T00:13:58.541" v="1416" actId="20577"/>
        <pc:sldMkLst>
          <pc:docMk/>
          <pc:sldMk cId="1503594174" sldId="296"/>
        </pc:sldMkLst>
        <pc:spChg chg="add mod ord">
          <ac:chgData name="Елена Якубовская" userId="78e310a8541c7ced" providerId="LiveId" clId="{89F6DDB1-4054-48CA-8CF0-8A39338BE83B}" dt="2025-04-19T00:13:58.541" v="1416" actId="20577"/>
          <ac:spMkLst>
            <pc:docMk/>
            <pc:sldMk cId="1503594174" sldId="296"/>
            <ac:spMk id="3" creationId="{8171F6B3-472D-543E-69C0-91FB90A07B00}"/>
          </ac:spMkLst>
        </pc:spChg>
        <pc:spChg chg="add mod">
          <ac:chgData name="Елена Якубовская" userId="78e310a8541c7ced" providerId="LiveId" clId="{89F6DDB1-4054-48CA-8CF0-8A39338BE83B}" dt="2025-04-18T18:05:10.216" v="1246" actId="1076"/>
          <ac:spMkLst>
            <pc:docMk/>
            <pc:sldMk cId="1503594174" sldId="296"/>
            <ac:spMk id="4" creationId="{D00E604C-B262-0EDB-1431-464B87B33A36}"/>
          </ac:spMkLst>
        </pc:spChg>
        <pc:picChg chg="mod">
          <ac:chgData name="Елена Якубовская" userId="78e310a8541c7ced" providerId="LiveId" clId="{89F6DDB1-4054-48CA-8CF0-8A39338BE83B}" dt="2025-04-18T18:05:48.361" v="1257" actId="1076"/>
          <ac:picMkLst>
            <pc:docMk/>
            <pc:sldMk cId="1503594174" sldId="296"/>
            <ac:picMk id="5" creationId="{1794DF28-CE52-0AF7-6142-C1610F9679B9}"/>
          </ac:picMkLst>
        </pc:picChg>
      </pc:sldChg>
      <pc:sldChg chg="modSp">
        <pc:chgData name="Елена Якубовская" userId="78e310a8541c7ced" providerId="LiveId" clId="{89F6DDB1-4054-48CA-8CF0-8A39338BE83B}" dt="2025-04-11T22:07:40.697" v="928"/>
        <pc:sldMkLst>
          <pc:docMk/>
          <pc:sldMk cId="57987817" sldId="297"/>
        </pc:sldMkLst>
        <pc:spChg chg="mod">
          <ac:chgData name="Елена Якубовская" userId="78e310a8541c7ced" providerId="LiveId" clId="{89F6DDB1-4054-48CA-8CF0-8A39338BE83B}" dt="2025-04-11T22:07:40.697" v="928"/>
          <ac:spMkLst>
            <pc:docMk/>
            <pc:sldMk cId="57987817" sldId="297"/>
            <ac:spMk id="1317" creationId="{18CD45B8-01DC-0981-ED90-A1013E899504}"/>
          </ac:spMkLst>
        </pc:spChg>
      </pc:sldChg>
      <pc:sldChg chg="addSp delSp modSp mod">
        <pc:chgData name="Елена Якубовская" userId="78e310a8541c7ced" providerId="LiveId" clId="{89F6DDB1-4054-48CA-8CF0-8A39338BE83B}" dt="2025-04-18T18:47:54.643" v="1297" actId="14100"/>
        <pc:sldMkLst>
          <pc:docMk/>
          <pc:sldMk cId="38447333" sldId="299"/>
        </pc:sldMkLst>
        <pc:spChg chg="mod">
          <ac:chgData name="Елена Якубовская" userId="78e310a8541c7ced" providerId="LiveId" clId="{89F6DDB1-4054-48CA-8CF0-8A39338BE83B}" dt="2025-04-11T22:07:40.697" v="928"/>
          <ac:spMkLst>
            <pc:docMk/>
            <pc:sldMk cId="38447333" sldId="299"/>
            <ac:spMk id="1506" creationId="{8DCB2336-6670-0ED9-0DB0-11F816D2C633}"/>
          </ac:spMkLst>
        </pc:spChg>
        <pc:spChg chg="mod">
          <ac:chgData name="Елена Якубовская" userId="78e310a8541c7ced" providerId="LiveId" clId="{89F6DDB1-4054-48CA-8CF0-8A39338BE83B}" dt="2025-04-06T21:14:15.866" v="49" actId="1076"/>
          <ac:spMkLst>
            <pc:docMk/>
            <pc:sldMk cId="38447333" sldId="299"/>
            <ac:spMk id="1508" creationId="{0324846A-EA26-912A-2717-754B0DD20A42}"/>
          </ac:spMkLst>
        </pc:spChg>
        <pc:spChg chg="mod">
          <ac:chgData name="Елена Якубовская" userId="78e310a8541c7ced" providerId="LiveId" clId="{89F6DDB1-4054-48CA-8CF0-8A39338BE83B}" dt="2025-04-06T21:16:26.231" v="94" actId="1076"/>
          <ac:spMkLst>
            <pc:docMk/>
            <pc:sldMk cId="38447333" sldId="299"/>
            <ac:spMk id="1509" creationId="{BB4DCA8E-1644-BB35-1A0F-CFDB1EAF7589}"/>
          </ac:spMkLst>
        </pc:spChg>
        <pc:picChg chg="add del mod">
          <ac:chgData name="Елена Якубовская" userId="78e310a8541c7ced" providerId="LiveId" clId="{89F6DDB1-4054-48CA-8CF0-8A39338BE83B}" dt="2025-04-18T18:46:54.315" v="1290" actId="478"/>
          <ac:picMkLst>
            <pc:docMk/>
            <pc:sldMk cId="38447333" sldId="299"/>
            <ac:picMk id="3" creationId="{B06D6C1F-CC72-4DD3-A850-2693048FAECC}"/>
          </ac:picMkLst>
        </pc:picChg>
        <pc:picChg chg="add del mod">
          <ac:chgData name="Елена Якубовская" userId="78e310a8541c7ced" providerId="LiveId" clId="{89F6DDB1-4054-48CA-8CF0-8A39338BE83B}" dt="2025-04-18T18:47:45.597" v="1293" actId="478"/>
          <ac:picMkLst>
            <pc:docMk/>
            <pc:sldMk cId="38447333" sldId="299"/>
            <ac:picMk id="7" creationId="{E0D58465-2D8E-998C-FF48-49308C6EB323}"/>
          </ac:picMkLst>
        </pc:picChg>
        <pc:picChg chg="add mod">
          <ac:chgData name="Елена Якубовская" userId="78e310a8541c7ced" providerId="LiveId" clId="{89F6DDB1-4054-48CA-8CF0-8A39338BE83B}" dt="2025-04-18T18:47:00.754" v="1292" actId="1076"/>
          <ac:picMkLst>
            <pc:docMk/>
            <pc:sldMk cId="38447333" sldId="299"/>
            <ac:picMk id="9" creationId="{693083DB-6625-E117-9121-7E296648E309}"/>
          </ac:picMkLst>
        </pc:picChg>
        <pc:picChg chg="add mod">
          <ac:chgData name="Елена Якубовская" userId="78e310a8541c7ced" providerId="LiveId" clId="{89F6DDB1-4054-48CA-8CF0-8A39338BE83B}" dt="2025-04-18T18:47:54.643" v="1297" actId="14100"/>
          <ac:picMkLst>
            <pc:docMk/>
            <pc:sldMk cId="38447333" sldId="299"/>
            <ac:picMk id="11" creationId="{999E511B-8083-394F-B7CF-338B7C93761C}"/>
          </ac:picMkLst>
        </pc:picChg>
      </pc:sldChg>
      <pc:sldChg chg="addSp delSp modSp mod">
        <pc:chgData name="Елена Якубовская" userId="78e310a8541c7ced" providerId="LiveId" clId="{89F6DDB1-4054-48CA-8CF0-8A39338BE83B}" dt="2025-04-18T18:48:42.901" v="1301" actId="1076"/>
        <pc:sldMkLst>
          <pc:docMk/>
          <pc:sldMk cId="1278151657" sldId="300"/>
        </pc:sldMkLst>
        <pc:spChg chg="mod">
          <ac:chgData name="Елена Якубовская" userId="78e310a8541c7ced" providerId="LiveId" clId="{89F6DDB1-4054-48CA-8CF0-8A39338BE83B}" dt="2025-04-11T22:07:40.697" v="928"/>
          <ac:spMkLst>
            <pc:docMk/>
            <pc:sldMk cId="1278151657" sldId="300"/>
            <ac:spMk id="1506" creationId="{59746916-1825-FB3B-95F7-4A0AE2A9CEFF}"/>
          </ac:spMkLst>
        </pc:spChg>
        <pc:spChg chg="mod">
          <ac:chgData name="Елена Якубовская" userId="78e310a8541c7ced" providerId="LiveId" clId="{89F6DDB1-4054-48CA-8CF0-8A39338BE83B}" dt="2025-04-06T21:16:48.853" v="101" actId="1076"/>
          <ac:spMkLst>
            <pc:docMk/>
            <pc:sldMk cId="1278151657" sldId="300"/>
            <ac:spMk id="1508" creationId="{398B9579-1D57-CDAF-FD73-B542B6833B89}"/>
          </ac:spMkLst>
        </pc:spChg>
        <pc:picChg chg="add del mod">
          <ac:chgData name="Елена Якубовская" userId="78e310a8541c7ced" providerId="LiveId" clId="{89F6DDB1-4054-48CA-8CF0-8A39338BE83B}" dt="2025-04-18T18:48:36.795" v="1298" actId="478"/>
          <ac:picMkLst>
            <pc:docMk/>
            <pc:sldMk cId="1278151657" sldId="300"/>
            <ac:picMk id="5" creationId="{FA550F27-AA22-841B-CC74-AF3F603048DB}"/>
          </ac:picMkLst>
        </pc:picChg>
        <pc:picChg chg="add mod">
          <ac:chgData name="Елена Якубовская" userId="78e310a8541c7ced" providerId="LiveId" clId="{89F6DDB1-4054-48CA-8CF0-8A39338BE83B}" dt="2025-04-18T18:48:42.901" v="1301" actId="1076"/>
          <ac:picMkLst>
            <pc:docMk/>
            <pc:sldMk cId="1278151657" sldId="300"/>
            <ac:picMk id="6" creationId="{CCE7DFDE-8602-E56F-1FA5-9CB1405E6191}"/>
          </ac:picMkLst>
        </pc:picChg>
      </pc:sldChg>
      <pc:sldChg chg="addSp delSp modSp mod">
        <pc:chgData name="Елена Якубовская" userId="78e310a8541c7ced" providerId="LiveId" clId="{89F6DDB1-4054-48CA-8CF0-8A39338BE83B}" dt="2025-04-18T18:59:58.929" v="1330" actId="1076"/>
        <pc:sldMkLst>
          <pc:docMk/>
          <pc:sldMk cId="3904136709" sldId="301"/>
        </pc:sldMkLst>
        <pc:spChg chg="mod">
          <ac:chgData name="Елена Якубовская" userId="78e310a8541c7ced" providerId="LiveId" clId="{89F6DDB1-4054-48CA-8CF0-8A39338BE83B}" dt="2025-04-18T18:59:40.535" v="1328" actId="14100"/>
          <ac:spMkLst>
            <pc:docMk/>
            <pc:sldMk cId="3904136709" sldId="301"/>
            <ac:spMk id="1519" creationId="{1426226B-68E0-AF58-86BA-3B6C2CD109C5}"/>
          </ac:spMkLst>
        </pc:spChg>
        <pc:picChg chg="add del mod">
          <ac:chgData name="Елена Якубовская" userId="78e310a8541c7ced" providerId="LiveId" clId="{89F6DDB1-4054-48CA-8CF0-8A39338BE83B}" dt="2025-04-18T18:59:38.209" v="1327" actId="478"/>
          <ac:picMkLst>
            <pc:docMk/>
            <pc:sldMk cId="3904136709" sldId="301"/>
            <ac:picMk id="3" creationId="{E39E3697-B650-BEB3-58DD-A12893A419DE}"/>
          </ac:picMkLst>
        </pc:picChg>
        <pc:picChg chg="add mod">
          <ac:chgData name="Елена Якубовская" userId="78e310a8541c7ced" providerId="LiveId" clId="{89F6DDB1-4054-48CA-8CF0-8A39338BE83B}" dt="2025-04-18T18:59:58.929" v="1330" actId="1076"/>
          <ac:picMkLst>
            <pc:docMk/>
            <pc:sldMk cId="3904136709" sldId="301"/>
            <ac:picMk id="5" creationId="{75B16ECE-FA71-D101-1F1C-10E23F21A6C6}"/>
          </ac:picMkLst>
        </pc:picChg>
      </pc:sldChg>
      <pc:sldChg chg="addSp modSp mod modNotesTx">
        <pc:chgData name="Елена Якубовская" userId="78e310a8541c7ced" providerId="LiveId" clId="{89F6DDB1-4054-48CA-8CF0-8A39338BE83B}" dt="2025-04-09T12:02:55.104" v="755" actId="20577"/>
        <pc:sldMkLst>
          <pc:docMk/>
          <pc:sldMk cId="1541905203" sldId="303"/>
        </pc:sldMkLst>
        <pc:spChg chg="mod">
          <ac:chgData name="Елена Якубовская" userId="78e310a8541c7ced" providerId="LiveId" clId="{89F6DDB1-4054-48CA-8CF0-8A39338BE83B}" dt="2025-04-06T21:27:28.466" v="166" actId="1076"/>
          <ac:spMkLst>
            <pc:docMk/>
            <pc:sldMk cId="1541905203" sldId="303"/>
            <ac:spMk id="1518" creationId="{18E5ABFC-959D-D95D-9787-4406D1C31B84}"/>
          </ac:spMkLst>
        </pc:spChg>
        <pc:spChg chg="mod">
          <ac:chgData name="Елена Якубовская" userId="78e310a8541c7ced" providerId="LiveId" clId="{89F6DDB1-4054-48CA-8CF0-8A39338BE83B}" dt="2025-04-06T21:28:43.535" v="181" actId="1076"/>
          <ac:spMkLst>
            <pc:docMk/>
            <pc:sldMk cId="1541905203" sldId="303"/>
            <ac:spMk id="1519" creationId="{51DBF72E-13B9-30B7-2E59-12D476B65842}"/>
          </ac:spMkLst>
        </pc:spChg>
        <pc:picChg chg="add mod">
          <ac:chgData name="Елена Якубовская" userId="78e310a8541c7ced" providerId="LiveId" clId="{89F6DDB1-4054-48CA-8CF0-8A39338BE83B}" dt="2025-04-06T21:28:40.300" v="180" actId="1076"/>
          <ac:picMkLst>
            <pc:docMk/>
            <pc:sldMk cId="1541905203" sldId="303"/>
            <ac:picMk id="3" creationId="{5D276F52-6520-F495-8E9C-440929D13C50}"/>
          </ac:picMkLst>
        </pc:picChg>
      </pc:sldChg>
      <pc:sldChg chg="addSp delSp modSp mod">
        <pc:chgData name="Елена Якубовская" userId="78e310a8541c7ced" providerId="LiveId" clId="{89F6DDB1-4054-48CA-8CF0-8A39338BE83B}" dt="2025-04-19T00:13:34.854" v="1414" actId="1076"/>
        <pc:sldMkLst>
          <pc:docMk/>
          <pc:sldMk cId="233318408" sldId="304"/>
        </pc:sldMkLst>
        <pc:spChg chg="mod">
          <ac:chgData name="Елена Якубовская" userId="78e310a8541c7ced" providerId="LiveId" clId="{89F6DDB1-4054-48CA-8CF0-8A39338BE83B}" dt="2025-04-19T00:13:34.854" v="1414" actId="1076"/>
          <ac:spMkLst>
            <pc:docMk/>
            <pc:sldMk cId="233318408" sldId="304"/>
            <ac:spMk id="1519" creationId="{038C9153-F7C1-6DD0-1993-44EC43482662}"/>
          </ac:spMkLst>
        </pc:spChg>
        <pc:picChg chg="add del mod ord">
          <ac:chgData name="Елена Якубовская" userId="78e310a8541c7ced" providerId="LiveId" clId="{89F6DDB1-4054-48CA-8CF0-8A39338BE83B}" dt="2025-04-18T18:54:48.421" v="1310" actId="478"/>
          <ac:picMkLst>
            <pc:docMk/>
            <pc:sldMk cId="233318408" sldId="304"/>
            <ac:picMk id="3" creationId="{F5A1F980-4CB9-0788-BDCB-12E4654015F0}"/>
          </ac:picMkLst>
        </pc:picChg>
        <pc:picChg chg="add mod">
          <ac:chgData name="Елена Якубовская" userId="78e310a8541c7ced" providerId="LiveId" clId="{89F6DDB1-4054-48CA-8CF0-8A39338BE83B}" dt="2025-04-18T18:55:02.417" v="1316" actId="1076"/>
          <ac:picMkLst>
            <pc:docMk/>
            <pc:sldMk cId="233318408" sldId="304"/>
            <ac:picMk id="5" creationId="{73C4250D-C154-EB95-3177-FFA3F0A512E8}"/>
          </ac:picMkLst>
        </pc:picChg>
      </pc:sldChg>
      <pc:sldChg chg="addSp modSp mod">
        <pc:chgData name="Елена Якубовская" userId="78e310a8541c7ced" providerId="LiveId" clId="{89F6DDB1-4054-48CA-8CF0-8A39338BE83B}" dt="2025-04-06T21:30:23.383" v="195" actId="1076"/>
        <pc:sldMkLst>
          <pc:docMk/>
          <pc:sldMk cId="196234767" sldId="306"/>
        </pc:sldMkLst>
        <pc:spChg chg="mod">
          <ac:chgData name="Елена Якубовская" userId="78e310a8541c7ced" providerId="LiveId" clId="{89F6DDB1-4054-48CA-8CF0-8A39338BE83B}" dt="2025-04-06T21:29:52.021" v="192" actId="1076"/>
          <ac:spMkLst>
            <pc:docMk/>
            <pc:sldMk cId="196234767" sldId="306"/>
            <ac:spMk id="1519" creationId="{85E9F8B9-E2D6-AD0C-A47A-F24F362A5474}"/>
          </ac:spMkLst>
        </pc:spChg>
        <pc:picChg chg="add mod">
          <ac:chgData name="Елена Якубовская" userId="78e310a8541c7ced" providerId="LiveId" clId="{89F6DDB1-4054-48CA-8CF0-8A39338BE83B}" dt="2025-04-06T21:30:23.383" v="195" actId="1076"/>
          <ac:picMkLst>
            <pc:docMk/>
            <pc:sldMk cId="196234767" sldId="306"/>
            <ac:picMk id="3" creationId="{FB04BCC9-8CFD-1E0C-5C45-A4DFC3E3ED5A}"/>
          </ac:picMkLst>
        </pc:picChg>
      </pc:sldChg>
      <pc:sldChg chg="addSp modSp mod">
        <pc:chgData name="Елена Якубовская" userId="78e310a8541c7ced" providerId="LiveId" clId="{89F6DDB1-4054-48CA-8CF0-8A39338BE83B}" dt="2025-04-06T21:33:31.385" v="210" actId="1076"/>
        <pc:sldMkLst>
          <pc:docMk/>
          <pc:sldMk cId="772196719" sldId="307"/>
        </pc:sldMkLst>
        <pc:spChg chg="mod">
          <ac:chgData name="Елена Якубовская" userId="78e310a8541c7ced" providerId="LiveId" clId="{89F6DDB1-4054-48CA-8CF0-8A39338BE83B}" dt="2025-04-06T21:33:20.940" v="205" actId="1076"/>
          <ac:spMkLst>
            <pc:docMk/>
            <pc:sldMk cId="772196719" sldId="307"/>
            <ac:spMk id="1518" creationId="{96A0EEAF-DE27-3693-7DF1-7434D34BF259}"/>
          </ac:spMkLst>
        </pc:spChg>
        <pc:spChg chg="mod">
          <ac:chgData name="Елена Якубовская" userId="78e310a8541c7ced" providerId="LiveId" clId="{89F6DDB1-4054-48CA-8CF0-8A39338BE83B}" dt="2025-04-06T21:33:23.506" v="206" actId="1076"/>
          <ac:spMkLst>
            <pc:docMk/>
            <pc:sldMk cId="772196719" sldId="307"/>
            <ac:spMk id="1519" creationId="{F8FFD3B2-4B79-5E57-FF4D-C8A2690774D7}"/>
          </ac:spMkLst>
        </pc:spChg>
        <pc:picChg chg="add mod">
          <ac:chgData name="Елена Якубовская" userId="78e310a8541c7ced" providerId="LiveId" clId="{89F6DDB1-4054-48CA-8CF0-8A39338BE83B}" dt="2025-04-06T21:33:25.651" v="207" actId="1076"/>
          <ac:picMkLst>
            <pc:docMk/>
            <pc:sldMk cId="772196719" sldId="307"/>
            <ac:picMk id="3" creationId="{6A880DC2-50F8-5A13-E304-EC1C44E211FB}"/>
          </ac:picMkLst>
        </pc:picChg>
        <pc:picChg chg="add mod">
          <ac:chgData name="Елена Якубовская" userId="78e310a8541c7ced" providerId="LiveId" clId="{89F6DDB1-4054-48CA-8CF0-8A39338BE83B}" dt="2025-04-06T21:33:31.385" v="210" actId="1076"/>
          <ac:picMkLst>
            <pc:docMk/>
            <pc:sldMk cId="772196719" sldId="307"/>
            <ac:picMk id="5" creationId="{180A84B1-3A39-66D5-D432-2081CC1E89E6}"/>
          </ac:picMkLst>
        </pc:picChg>
      </pc:sldChg>
      <pc:sldChg chg="modSp del">
        <pc:chgData name="Елена Якубовская" userId="78e310a8541c7ced" providerId="LiveId" clId="{89F6DDB1-4054-48CA-8CF0-8A39338BE83B}" dt="2025-04-17T10:56:22.255" v="1204" actId="47"/>
        <pc:sldMkLst>
          <pc:docMk/>
          <pc:sldMk cId="2323078121" sldId="308"/>
        </pc:sldMkLst>
      </pc:sldChg>
      <pc:sldChg chg="addSp delSp modSp add mod ord">
        <pc:chgData name="Елена Якубовская" userId="78e310a8541c7ced" providerId="LiveId" clId="{89F6DDB1-4054-48CA-8CF0-8A39338BE83B}" dt="2025-04-06T21:21:31.965" v="154" actId="1076"/>
        <pc:sldMkLst>
          <pc:docMk/>
          <pc:sldMk cId="52504525" sldId="309"/>
        </pc:sldMkLst>
        <pc:spChg chg="mod">
          <ac:chgData name="Елена Якубовская" userId="78e310a8541c7ced" providerId="LiveId" clId="{89F6DDB1-4054-48CA-8CF0-8A39338BE83B}" dt="2025-04-06T21:19:27.132" v="152" actId="1076"/>
          <ac:spMkLst>
            <pc:docMk/>
            <pc:sldMk cId="52504525" sldId="309"/>
            <ac:spMk id="1506" creationId="{9075C75D-CBAD-F9B0-2CAF-49CE4E69037B}"/>
          </ac:spMkLst>
        </pc:spChg>
        <pc:spChg chg="mod">
          <ac:chgData name="Елена Якубовская" userId="78e310a8541c7ced" providerId="LiveId" clId="{89F6DDB1-4054-48CA-8CF0-8A39338BE83B}" dt="2025-04-06T21:19:10.702" v="150" actId="1076"/>
          <ac:spMkLst>
            <pc:docMk/>
            <pc:sldMk cId="52504525" sldId="309"/>
            <ac:spMk id="1508" creationId="{E8E27ED1-F285-8806-2C39-F730E671BEE9}"/>
          </ac:spMkLst>
        </pc:spChg>
        <pc:spChg chg="mod">
          <ac:chgData name="Елена Якубовская" userId="78e310a8541c7ced" providerId="LiveId" clId="{89F6DDB1-4054-48CA-8CF0-8A39338BE83B}" dt="2025-04-06T21:18:44.618" v="135" actId="14100"/>
          <ac:spMkLst>
            <pc:docMk/>
            <pc:sldMk cId="52504525" sldId="309"/>
            <ac:spMk id="1509" creationId="{22FEA419-201F-1AA3-8721-4B4904C227D3}"/>
          </ac:spMkLst>
        </pc:spChg>
        <pc:picChg chg="add mod">
          <ac:chgData name="Елена Якубовская" userId="78e310a8541c7ced" providerId="LiveId" clId="{89F6DDB1-4054-48CA-8CF0-8A39338BE83B}" dt="2025-04-06T21:17:43.514" v="114" actId="1076"/>
          <ac:picMkLst>
            <pc:docMk/>
            <pc:sldMk cId="52504525" sldId="309"/>
            <ac:picMk id="4" creationId="{27FF9C20-1F72-ECF3-0F67-D4EE6ED44AD8}"/>
          </ac:picMkLst>
        </pc:picChg>
        <pc:picChg chg="add mod">
          <ac:chgData name="Елена Якубовская" userId="78e310a8541c7ced" providerId="LiveId" clId="{89F6DDB1-4054-48CA-8CF0-8A39338BE83B}" dt="2025-04-06T21:21:31.965" v="154" actId="1076"/>
          <ac:picMkLst>
            <pc:docMk/>
            <pc:sldMk cId="52504525" sldId="309"/>
            <ac:picMk id="6" creationId="{8D1C5899-9BF0-3C2D-9099-E6884D5D34D6}"/>
          </ac:picMkLst>
        </pc:picChg>
      </pc:sldChg>
      <pc:sldChg chg="addSp delSp modSp add mod">
        <pc:chgData name="Елена Якубовская" userId="78e310a8541c7ced" providerId="LiveId" clId="{89F6DDB1-4054-48CA-8CF0-8A39338BE83B}" dt="2025-04-06T21:41:12.208" v="294" actId="1076"/>
        <pc:sldMkLst>
          <pc:docMk/>
          <pc:sldMk cId="1065773545" sldId="310"/>
        </pc:sldMkLst>
        <pc:spChg chg="mod">
          <ac:chgData name="Елена Якубовская" userId="78e310a8541c7ced" providerId="LiveId" clId="{89F6DDB1-4054-48CA-8CF0-8A39338BE83B}" dt="2025-04-06T21:36:48.998" v="248" actId="14100"/>
          <ac:spMkLst>
            <pc:docMk/>
            <pc:sldMk cId="1065773545" sldId="310"/>
            <ac:spMk id="1518" creationId="{93729777-EEC7-68BD-3BFC-F28E6DFD56C4}"/>
          </ac:spMkLst>
        </pc:spChg>
        <pc:spChg chg="mod">
          <ac:chgData name="Елена Якубовская" userId="78e310a8541c7ced" providerId="LiveId" clId="{89F6DDB1-4054-48CA-8CF0-8A39338BE83B}" dt="2025-04-06T21:37:15.098" v="254" actId="113"/>
          <ac:spMkLst>
            <pc:docMk/>
            <pc:sldMk cId="1065773545" sldId="310"/>
            <ac:spMk id="1519" creationId="{338771E6-D93D-D161-E6D0-434155AE0434}"/>
          </ac:spMkLst>
        </pc:spChg>
        <pc:picChg chg="add mod">
          <ac:chgData name="Елена Якубовская" userId="78e310a8541c7ced" providerId="LiveId" clId="{89F6DDB1-4054-48CA-8CF0-8A39338BE83B}" dt="2025-04-06T21:41:12.208" v="294" actId="1076"/>
          <ac:picMkLst>
            <pc:docMk/>
            <pc:sldMk cId="1065773545" sldId="310"/>
            <ac:picMk id="7" creationId="{1701F88A-5F81-4947-9572-C3F7EED47E3D}"/>
          </ac:picMkLst>
        </pc:picChg>
      </pc:sldChg>
      <pc:sldChg chg="addSp modSp add mod">
        <pc:chgData name="Елена Якубовская" userId="78e310a8541c7ced" providerId="LiveId" clId="{89F6DDB1-4054-48CA-8CF0-8A39338BE83B}" dt="2025-04-06T21:41:42.050" v="297" actId="1076"/>
        <pc:sldMkLst>
          <pc:docMk/>
          <pc:sldMk cId="1316995307" sldId="311"/>
        </pc:sldMkLst>
        <pc:spChg chg="mod">
          <ac:chgData name="Елена Якубовская" userId="78e310a8541c7ced" providerId="LiveId" clId="{89F6DDB1-4054-48CA-8CF0-8A39338BE83B}" dt="2025-04-06T21:37:22.579" v="265" actId="20577"/>
          <ac:spMkLst>
            <pc:docMk/>
            <pc:sldMk cId="1316995307" sldId="311"/>
            <ac:spMk id="1518" creationId="{737AFDF2-16F4-7F9C-C0A5-038ADB5088E3}"/>
          </ac:spMkLst>
        </pc:spChg>
        <pc:spChg chg="mod">
          <ac:chgData name="Елена Якубовская" userId="78e310a8541c7ced" providerId="LiveId" clId="{89F6DDB1-4054-48CA-8CF0-8A39338BE83B}" dt="2025-04-06T21:39:59.845" v="290" actId="113"/>
          <ac:spMkLst>
            <pc:docMk/>
            <pc:sldMk cId="1316995307" sldId="311"/>
            <ac:spMk id="1519" creationId="{A68E51F4-E9C3-62DF-1D82-26543218996B}"/>
          </ac:spMkLst>
        </pc:spChg>
        <pc:picChg chg="add mod">
          <ac:chgData name="Елена Якубовская" userId="78e310a8541c7ced" providerId="LiveId" clId="{89F6DDB1-4054-48CA-8CF0-8A39338BE83B}" dt="2025-04-06T21:41:42.050" v="297" actId="1076"/>
          <ac:picMkLst>
            <pc:docMk/>
            <pc:sldMk cId="1316995307" sldId="311"/>
            <ac:picMk id="3" creationId="{AE6706E1-F5F4-9241-4E9D-11A49C57DF8E}"/>
          </ac:picMkLst>
        </pc:picChg>
      </pc:sldChg>
      <pc:sldChg chg="addSp modSp add mod">
        <pc:chgData name="Елена Якубовская" userId="78e310a8541c7ced" providerId="LiveId" clId="{89F6DDB1-4054-48CA-8CF0-8A39338BE83B}" dt="2025-04-06T21:42:37.511" v="306" actId="1076"/>
        <pc:sldMkLst>
          <pc:docMk/>
          <pc:sldMk cId="961859570" sldId="312"/>
        </pc:sldMkLst>
        <pc:spChg chg="mod">
          <ac:chgData name="Елена Якубовская" userId="78e310a8541c7ced" providerId="LiveId" clId="{89F6DDB1-4054-48CA-8CF0-8A39338BE83B}" dt="2025-04-06T21:37:37.899" v="274" actId="20577"/>
          <ac:spMkLst>
            <pc:docMk/>
            <pc:sldMk cId="961859570" sldId="312"/>
            <ac:spMk id="1518" creationId="{FADAF489-7C75-11AF-01A6-ECFBDDD475E7}"/>
          </ac:spMkLst>
        </pc:spChg>
        <pc:spChg chg="mod">
          <ac:chgData name="Елена Якубовская" userId="78e310a8541c7ced" providerId="LiveId" clId="{89F6DDB1-4054-48CA-8CF0-8A39338BE83B}" dt="2025-04-06T21:42:37.511" v="306" actId="1076"/>
          <ac:spMkLst>
            <pc:docMk/>
            <pc:sldMk cId="961859570" sldId="312"/>
            <ac:spMk id="1519" creationId="{55C73160-4755-B8FC-43D3-BD0473335158}"/>
          </ac:spMkLst>
        </pc:spChg>
        <pc:picChg chg="add mod">
          <ac:chgData name="Елена Якубовская" userId="78e310a8541c7ced" providerId="LiveId" clId="{89F6DDB1-4054-48CA-8CF0-8A39338BE83B}" dt="2025-04-06T21:42:33.971" v="305" actId="1076"/>
          <ac:picMkLst>
            <pc:docMk/>
            <pc:sldMk cId="961859570" sldId="312"/>
            <ac:picMk id="3" creationId="{9D1B5574-3021-810A-A6FB-7209256646F1}"/>
          </ac:picMkLst>
        </pc:picChg>
      </pc:sldChg>
      <pc:sldChg chg="modSp add mod ord">
        <pc:chgData name="Елена Якубовская" userId="78e310a8541c7ced" providerId="LiveId" clId="{89F6DDB1-4054-48CA-8CF0-8A39338BE83B}" dt="2025-04-11T21:40:05.201" v="832" actId="1076"/>
        <pc:sldMkLst>
          <pc:docMk/>
          <pc:sldMk cId="1434129390" sldId="313"/>
        </pc:sldMkLst>
        <pc:spChg chg="mod">
          <ac:chgData name="Елена Якубовская" userId="78e310a8541c7ced" providerId="LiveId" clId="{89F6DDB1-4054-48CA-8CF0-8A39338BE83B}" dt="2025-04-11T21:40:05.201" v="832" actId="1076"/>
          <ac:spMkLst>
            <pc:docMk/>
            <pc:sldMk cId="1434129390" sldId="313"/>
            <ac:spMk id="1500" creationId="{CF552D3A-0E94-33F9-F0F2-E92DCED4302D}"/>
          </ac:spMkLst>
        </pc:spChg>
        <pc:spChg chg="mod">
          <ac:chgData name="Елена Якубовская" userId="78e310a8541c7ced" providerId="LiveId" clId="{89F6DDB1-4054-48CA-8CF0-8A39338BE83B}" dt="2025-04-06T21:45:24.665" v="323" actId="20577"/>
          <ac:spMkLst>
            <pc:docMk/>
            <pc:sldMk cId="1434129390" sldId="313"/>
            <ac:spMk id="1501" creationId="{72C24FB5-671E-1D00-E72C-D0506636C575}"/>
          </ac:spMkLst>
        </pc:spChg>
      </pc:sldChg>
      <pc:sldChg chg="addSp delSp modSp add del mod ord">
        <pc:chgData name="Елена Якубовская" userId="78e310a8541c7ced" providerId="LiveId" clId="{89F6DDB1-4054-48CA-8CF0-8A39338BE83B}" dt="2025-04-17T10:56:05.733" v="1172" actId="47"/>
        <pc:sldMkLst>
          <pc:docMk/>
          <pc:sldMk cId="189871642" sldId="314"/>
        </pc:sldMkLst>
      </pc:sldChg>
      <pc:sldChg chg="modSp add mod ord">
        <pc:chgData name="Елена Якубовская" userId="78e310a8541c7ced" providerId="LiveId" clId="{89F6DDB1-4054-48CA-8CF0-8A39338BE83B}" dt="2025-04-06T21:53:54.192" v="423" actId="20577"/>
        <pc:sldMkLst>
          <pc:docMk/>
          <pc:sldMk cId="3015943898" sldId="315"/>
        </pc:sldMkLst>
        <pc:spChg chg="mod">
          <ac:chgData name="Елена Якубовская" userId="78e310a8541c7ced" providerId="LiveId" clId="{89F6DDB1-4054-48CA-8CF0-8A39338BE83B}" dt="2025-04-06T21:53:54.192" v="423" actId="20577"/>
          <ac:spMkLst>
            <pc:docMk/>
            <pc:sldMk cId="3015943898" sldId="315"/>
            <ac:spMk id="1500" creationId="{C6A71BD7-6425-CE0A-FCA7-40D622CF2DB4}"/>
          </ac:spMkLst>
        </pc:spChg>
        <pc:spChg chg="mod">
          <ac:chgData name="Елена Якубовская" userId="78e310a8541c7ced" providerId="LiveId" clId="{89F6DDB1-4054-48CA-8CF0-8A39338BE83B}" dt="2025-04-06T21:53:08.058" v="384" actId="20577"/>
          <ac:spMkLst>
            <pc:docMk/>
            <pc:sldMk cId="3015943898" sldId="315"/>
            <ac:spMk id="1501" creationId="{29C5D7D2-9F52-EA98-1C15-2552B040C7A9}"/>
          </ac:spMkLst>
        </pc:spChg>
      </pc:sldChg>
      <pc:sldChg chg="add del ord">
        <pc:chgData name="Елена Якубовская" userId="78e310a8541c7ced" providerId="LiveId" clId="{89F6DDB1-4054-48CA-8CF0-8A39338BE83B}" dt="2025-04-06T21:58:48.265" v="478" actId="2696"/>
        <pc:sldMkLst>
          <pc:docMk/>
          <pc:sldMk cId="3310500181" sldId="316"/>
        </pc:sldMkLst>
      </pc:sldChg>
      <pc:sldChg chg="add">
        <pc:chgData name="Елена Якубовская" userId="78e310a8541c7ced" providerId="LiveId" clId="{89F6DDB1-4054-48CA-8CF0-8A39338BE83B}" dt="2025-04-06T21:58:20.773" v="475" actId="2890"/>
        <pc:sldMkLst>
          <pc:docMk/>
          <pc:sldMk cId="4293066026" sldId="317"/>
        </pc:sldMkLst>
      </pc:sldChg>
      <pc:sldChg chg="addSp delSp modSp add mod">
        <pc:chgData name="Елена Якубовская" userId="78e310a8541c7ced" providerId="LiveId" clId="{89F6DDB1-4054-48CA-8CF0-8A39338BE83B}" dt="2025-04-18T16:51:20.202" v="1207" actId="1076"/>
        <pc:sldMkLst>
          <pc:docMk/>
          <pc:sldMk cId="884674174" sldId="318"/>
        </pc:sldMkLst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5" creationId="{81124C64-3ADE-1D72-E05B-DC7B9E50B7BA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6" creationId="{5CC2D675-DADA-06BD-0878-07DE7347C6FE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7" creationId="{F9031B47-5B64-F991-DE34-DC5E35F41359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8" creationId="{8AED9965-D2D1-CDB9-1666-060910D4E6E1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9" creationId="{7F6FFB67-8AFD-C34D-8CA4-021CD1E10EA5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10" creationId="{B14CAB8D-399C-A16D-81BB-8D23C76CF9C8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11" creationId="{6F96F668-7EA0-F04F-B0B5-365FA3FB5A4A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12" creationId="{6D9787A8-A23F-6A79-915A-281350B11746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15" creationId="{63268A83-85E1-AE7D-5DCA-C988E512986C}"/>
          </ac:spMkLst>
        </pc:spChg>
        <pc:spChg chg="mod">
          <ac:chgData name="Елена Якубовская" userId="78e310a8541c7ced" providerId="LiveId" clId="{89F6DDB1-4054-48CA-8CF0-8A39338BE83B}" dt="2025-04-17T10:41:15.024" v="1133" actId="207"/>
          <ac:spMkLst>
            <pc:docMk/>
            <pc:sldMk cId="884674174" sldId="318"/>
            <ac:spMk id="16" creationId="{A9D6C3F3-BAEA-EB41-F824-49A0EE86E07C}"/>
          </ac:spMkLst>
        </pc:spChg>
        <pc:spChg chg="mod">
          <ac:chgData name="Елена Якубовская" userId="78e310a8541c7ced" providerId="LiveId" clId="{89F6DDB1-4054-48CA-8CF0-8A39338BE83B}" dt="2025-04-06T22:00:27.734" v="519" actId="1076"/>
          <ac:spMkLst>
            <pc:docMk/>
            <pc:sldMk cId="884674174" sldId="318"/>
            <ac:spMk id="1500" creationId="{C17CA10D-7BF2-F74C-C333-8BCFE9D13197}"/>
          </ac:spMkLst>
        </pc:spChg>
        <pc:grpChg chg="mod">
          <ac:chgData name="Елена Якубовская" userId="78e310a8541c7ced" providerId="LiveId" clId="{89F6DDB1-4054-48CA-8CF0-8A39338BE83B}" dt="2025-04-18T16:51:20.202" v="1207" actId="1076"/>
          <ac:grpSpMkLst>
            <pc:docMk/>
            <pc:sldMk cId="884674174" sldId="318"/>
            <ac:grpSpMk id="4" creationId="{E7F311DD-F391-ECBE-89EA-CBDDCB33E46A}"/>
          </ac:grpSpMkLst>
        </pc:grpChg>
      </pc:sldChg>
      <pc:sldChg chg="addSp modSp add mod">
        <pc:chgData name="Елена Якубовская" userId="78e310a8541c7ced" providerId="LiveId" clId="{89F6DDB1-4054-48CA-8CF0-8A39338BE83B}" dt="2025-04-19T00:14:12.517" v="1420" actId="20577"/>
        <pc:sldMkLst>
          <pc:docMk/>
          <pc:sldMk cId="3889421537" sldId="319"/>
        </pc:sldMkLst>
        <pc:spChg chg="mod">
          <ac:chgData name="Елена Якубовская" userId="78e310a8541c7ced" providerId="LiveId" clId="{89F6DDB1-4054-48CA-8CF0-8A39338BE83B}" dt="2025-04-19T00:14:12.517" v="1420" actId="20577"/>
          <ac:spMkLst>
            <pc:docMk/>
            <pc:sldMk cId="3889421537" sldId="319"/>
            <ac:spMk id="9" creationId="{AAD5B2B6-ABC2-F3AE-8056-4DA609A38C52}"/>
          </ac:spMkLst>
        </pc:spChg>
        <pc:spChg chg="mod">
          <ac:chgData name="Елена Якубовская" userId="78e310a8541c7ced" providerId="LiveId" clId="{89F6DDB1-4054-48CA-8CF0-8A39338BE83B}" dt="2025-04-11T22:07:40.697" v="928"/>
          <ac:spMkLst>
            <pc:docMk/>
            <pc:sldMk cId="3889421537" sldId="319"/>
            <ac:spMk id="1518" creationId="{713F64FD-DB56-F51B-B176-CF95A1461BD4}"/>
          </ac:spMkLst>
        </pc:spChg>
        <pc:picChg chg="add mod modCrop">
          <ac:chgData name="Елена Якубовская" userId="78e310a8541c7ced" providerId="LiveId" clId="{89F6DDB1-4054-48CA-8CF0-8A39338BE83B}" dt="2025-04-09T11:44:14.018" v="659" actId="1076"/>
          <ac:picMkLst>
            <pc:docMk/>
            <pc:sldMk cId="3889421537" sldId="319"/>
            <ac:picMk id="2" creationId="{6329319D-0E16-E477-2ECF-B6D8548FFEBE}"/>
          </ac:picMkLst>
        </pc:picChg>
      </pc:sldChg>
      <pc:sldChg chg="addSp delSp modSp add mod">
        <pc:chgData name="Елена Якубовская" userId="78e310a8541c7ced" providerId="LiveId" clId="{89F6DDB1-4054-48CA-8CF0-8A39338BE83B}" dt="2025-04-11T22:12:13.316" v="942" actId="1076"/>
        <pc:sldMkLst>
          <pc:docMk/>
          <pc:sldMk cId="504876133" sldId="320"/>
        </pc:sldMkLst>
        <pc:spChg chg="mod">
          <ac:chgData name="Елена Якубовская" userId="78e310a8541c7ced" providerId="LiveId" clId="{89F6DDB1-4054-48CA-8CF0-8A39338BE83B}" dt="2025-04-11T21:31:06.801" v="812" actId="1076"/>
          <ac:spMkLst>
            <pc:docMk/>
            <pc:sldMk cId="504876133" sldId="320"/>
            <ac:spMk id="1518" creationId="{BFA0AEBF-E282-C963-4110-47B9EE9E1233}"/>
          </ac:spMkLst>
        </pc:spChg>
        <pc:spChg chg="mod">
          <ac:chgData name="Елена Якубовская" userId="78e310a8541c7ced" providerId="LiveId" clId="{89F6DDB1-4054-48CA-8CF0-8A39338BE83B}" dt="2025-04-11T22:12:13.316" v="942" actId="1076"/>
          <ac:spMkLst>
            <pc:docMk/>
            <pc:sldMk cId="504876133" sldId="320"/>
            <ac:spMk id="1519" creationId="{65C4453F-A7FE-01F8-3B1F-8672C2D4332B}"/>
          </ac:spMkLst>
        </pc:spChg>
        <pc:picChg chg="add mod">
          <ac:chgData name="Елена Якубовская" userId="78e310a8541c7ced" providerId="LiveId" clId="{89F6DDB1-4054-48CA-8CF0-8A39338BE83B}" dt="2025-04-11T21:31:12.508" v="815" actId="1076"/>
          <ac:picMkLst>
            <pc:docMk/>
            <pc:sldMk cId="504876133" sldId="320"/>
            <ac:picMk id="3" creationId="{FDCD7441-B490-E402-D22E-5C4EFE7A8329}"/>
          </ac:picMkLst>
        </pc:picChg>
      </pc:sldChg>
      <pc:sldChg chg="addSp delSp modSp add mod">
        <pc:chgData name="Елена Якубовская" userId="78e310a8541c7ced" providerId="LiveId" clId="{89F6DDB1-4054-48CA-8CF0-8A39338BE83B}" dt="2025-04-11T21:56:08.688" v="883" actId="1076"/>
        <pc:sldMkLst>
          <pc:docMk/>
          <pc:sldMk cId="2440231030" sldId="321"/>
        </pc:sldMkLst>
        <pc:spChg chg="mod">
          <ac:chgData name="Елена Якубовская" userId="78e310a8541c7ced" providerId="LiveId" clId="{89F6DDB1-4054-48CA-8CF0-8A39338BE83B}" dt="2025-04-11T21:36:07.127" v="831" actId="1076"/>
          <ac:spMkLst>
            <pc:docMk/>
            <pc:sldMk cId="2440231030" sldId="321"/>
            <ac:spMk id="1518" creationId="{F5F73E74-2D3D-A888-BA33-D0E6341F261B}"/>
          </ac:spMkLst>
        </pc:spChg>
        <pc:spChg chg="mod">
          <ac:chgData name="Елена Якубовская" userId="78e310a8541c7ced" providerId="LiveId" clId="{89F6DDB1-4054-48CA-8CF0-8A39338BE83B}" dt="2025-04-11T21:55:26.353" v="882" actId="14100"/>
          <ac:spMkLst>
            <pc:docMk/>
            <pc:sldMk cId="2440231030" sldId="321"/>
            <ac:spMk id="1519" creationId="{93490DB7-FFD6-1058-6625-CA51BCA03365}"/>
          </ac:spMkLst>
        </pc:spChg>
        <pc:picChg chg="add mod">
          <ac:chgData name="Елена Якубовская" userId="78e310a8541c7ced" providerId="LiveId" clId="{89F6DDB1-4054-48CA-8CF0-8A39338BE83B}" dt="2025-04-11T21:56:08.688" v="883" actId="1076"/>
          <ac:picMkLst>
            <pc:docMk/>
            <pc:sldMk cId="2440231030" sldId="321"/>
            <ac:picMk id="4" creationId="{8EBB6DFE-E5A5-2DDE-5D4F-83E63223F639}"/>
          </ac:picMkLst>
        </pc:picChg>
      </pc:sldChg>
      <pc:sldChg chg="modSp add mod ord">
        <pc:chgData name="Елена Якубовская" userId="78e310a8541c7ced" providerId="LiveId" clId="{89F6DDB1-4054-48CA-8CF0-8A39338BE83B}" dt="2025-04-14T11:43:23.464" v="1028" actId="108"/>
        <pc:sldMkLst>
          <pc:docMk/>
          <pc:sldMk cId="3320325555" sldId="322"/>
        </pc:sldMkLst>
        <pc:spChg chg="mod">
          <ac:chgData name="Елена Якубовская" userId="78e310a8541c7ced" providerId="LiveId" clId="{89F6DDB1-4054-48CA-8CF0-8A39338BE83B}" dt="2025-04-14T11:43:23.464" v="1028" actId="108"/>
          <ac:spMkLst>
            <pc:docMk/>
            <pc:sldMk cId="3320325555" sldId="322"/>
            <ac:spMk id="1500" creationId="{1E5AD14B-CC53-751B-B28D-676F3A04F64A}"/>
          </ac:spMkLst>
        </pc:spChg>
        <pc:spChg chg="mod">
          <ac:chgData name="Елена Якубовская" userId="78e310a8541c7ced" providerId="LiveId" clId="{89F6DDB1-4054-48CA-8CF0-8A39338BE83B}" dt="2025-04-14T11:43:12.080" v="1026" actId="20577"/>
          <ac:spMkLst>
            <pc:docMk/>
            <pc:sldMk cId="3320325555" sldId="322"/>
            <ac:spMk id="1501" creationId="{65C44408-6D96-E286-E356-23153C0FF4FD}"/>
          </ac:spMkLst>
        </pc:spChg>
      </pc:sldChg>
      <pc:sldChg chg="addSp delSp modSp add mod ord">
        <pc:chgData name="Елена Якубовская" userId="78e310a8541c7ced" providerId="LiveId" clId="{89F6DDB1-4054-48CA-8CF0-8A39338BE83B}" dt="2025-04-18T19:59:28.521" v="1363" actId="1076"/>
        <pc:sldMkLst>
          <pc:docMk/>
          <pc:sldMk cId="962943681" sldId="323"/>
        </pc:sldMkLst>
        <pc:spChg chg="mod">
          <ac:chgData name="Елена Якубовская" userId="78e310a8541c7ced" providerId="LiveId" clId="{89F6DDB1-4054-48CA-8CF0-8A39338BE83B}" dt="2025-04-18T19:59:25.917" v="1362" actId="1076"/>
          <ac:spMkLst>
            <pc:docMk/>
            <pc:sldMk cId="962943681" sldId="323"/>
            <ac:spMk id="1519" creationId="{3D5B863D-B540-F31F-6564-12BF0F5F509F}"/>
          </ac:spMkLst>
        </pc:spChg>
        <pc:picChg chg="add mod">
          <ac:chgData name="Елена Якубовская" userId="78e310a8541c7ced" providerId="LiveId" clId="{89F6DDB1-4054-48CA-8CF0-8A39338BE83B}" dt="2025-04-18T19:59:28.521" v="1363" actId="1076"/>
          <ac:picMkLst>
            <pc:docMk/>
            <pc:sldMk cId="962943681" sldId="323"/>
            <ac:picMk id="6" creationId="{29BC84AD-E4F7-629C-4E37-8CCEBD8DB4EA}"/>
          </ac:picMkLst>
        </pc:picChg>
      </pc:sldChg>
      <pc:sldChg chg="addSp delSp modSp add mod">
        <pc:chgData name="Елена Якубовская" userId="78e310a8541c7ced" providerId="LiveId" clId="{89F6DDB1-4054-48CA-8CF0-8A39338BE83B}" dt="2025-04-19T00:09:50.799" v="1373" actId="1076"/>
        <pc:sldMkLst>
          <pc:docMk/>
          <pc:sldMk cId="450484497" sldId="324"/>
        </pc:sldMkLst>
        <pc:spChg chg="add mod">
          <ac:chgData name="Елена Якубовская" userId="78e310a8541c7ced" providerId="LiveId" clId="{89F6DDB1-4054-48CA-8CF0-8A39338BE83B}" dt="2025-04-17T10:42:57.148" v="1156" actId="1076"/>
          <ac:spMkLst>
            <pc:docMk/>
            <pc:sldMk cId="450484497" sldId="324"/>
            <ac:spMk id="7" creationId="{24941B41-EFEB-3B47-EB7C-FD229EF6B744}"/>
          </ac:spMkLst>
        </pc:spChg>
        <pc:spChg chg="add mod">
          <ac:chgData name="Елена Якубовская" userId="78e310a8541c7ced" providerId="LiveId" clId="{89F6DDB1-4054-48CA-8CF0-8A39338BE83B}" dt="2025-04-17T10:43:49.616" v="1163" actId="1076"/>
          <ac:spMkLst>
            <pc:docMk/>
            <pc:sldMk cId="450484497" sldId="324"/>
            <ac:spMk id="15" creationId="{7FC01F44-6F49-9454-E6B2-072D2E84004F}"/>
          </ac:spMkLst>
        </pc:spChg>
        <pc:spChg chg="add mod">
          <ac:chgData name="Елена Якубовская" userId="78e310a8541c7ced" providerId="LiveId" clId="{89F6DDB1-4054-48CA-8CF0-8A39338BE83B}" dt="2025-04-17T10:44:12.149" v="1170" actId="1076"/>
          <ac:spMkLst>
            <pc:docMk/>
            <pc:sldMk cId="450484497" sldId="324"/>
            <ac:spMk id="16" creationId="{378EB830-570A-92EA-DA3D-314E871A20D7}"/>
          </ac:spMkLst>
        </pc:spChg>
        <pc:picChg chg="add del mod modCrop">
          <ac:chgData name="Елена Якубовская" userId="78e310a8541c7ced" providerId="LiveId" clId="{89F6DDB1-4054-48CA-8CF0-8A39338BE83B}" dt="2025-04-18T20:30:29.276" v="1365" actId="478"/>
          <ac:picMkLst>
            <pc:docMk/>
            <pc:sldMk cId="450484497" sldId="324"/>
            <ac:picMk id="5" creationId="{8227AF83-E906-B747-65EC-5693C4CAA9CA}"/>
          </ac:picMkLst>
        </pc:picChg>
        <pc:picChg chg="add del mod">
          <ac:chgData name="Елена Якубовская" userId="78e310a8541c7ced" providerId="LiveId" clId="{89F6DDB1-4054-48CA-8CF0-8A39338BE83B}" dt="2025-04-19T00:09:42.859" v="1370" actId="478"/>
          <ac:picMkLst>
            <pc:docMk/>
            <pc:sldMk cId="450484497" sldId="324"/>
            <ac:picMk id="18" creationId="{D0D4118A-1266-259D-36BC-60749F51912C}"/>
          </ac:picMkLst>
        </pc:picChg>
        <pc:picChg chg="add mod">
          <ac:chgData name="Елена Якубовская" userId="78e310a8541c7ced" providerId="LiveId" clId="{89F6DDB1-4054-48CA-8CF0-8A39338BE83B}" dt="2025-04-19T00:09:50.799" v="1373" actId="1076"/>
          <ac:picMkLst>
            <pc:docMk/>
            <pc:sldMk cId="450484497" sldId="324"/>
            <ac:picMk id="20" creationId="{0774A023-80AE-0CB2-1D3D-4C970C91174C}"/>
          </ac:picMkLst>
        </pc:picChg>
      </pc:sldChg>
      <pc:sldChg chg="modSp add mod">
        <pc:chgData name="Елена Якубовская" userId="78e310a8541c7ced" providerId="LiveId" clId="{89F6DDB1-4054-48CA-8CF0-8A39338BE83B}" dt="2025-04-19T00:15:15.079" v="1478" actId="20577"/>
        <pc:sldMkLst>
          <pc:docMk/>
          <pc:sldMk cId="896138241" sldId="325"/>
        </pc:sldMkLst>
        <pc:spChg chg="mod">
          <ac:chgData name="Елена Якубовская" userId="78e310a8541c7ced" providerId="LiveId" clId="{89F6DDB1-4054-48CA-8CF0-8A39338BE83B}" dt="2025-04-19T00:15:15.079" v="1478" actId="20577"/>
          <ac:spMkLst>
            <pc:docMk/>
            <pc:sldMk cId="896138241" sldId="325"/>
            <ac:spMk id="1519" creationId="{636DF4FB-C0CF-F93A-F292-C861124EF4C3}"/>
          </ac:spMkLst>
        </pc:spChg>
      </pc:sldChg>
      <pc:sldMasterChg chg="setBg delSldLayout modSldLayout">
        <pc:chgData name="Елена Якубовская" userId="78e310a8541c7ced" providerId="LiveId" clId="{89F6DDB1-4054-48CA-8CF0-8A39338BE83B}" dt="2025-04-17T10:56:22.654" v="1205" actId="47"/>
        <pc:sldMasterMkLst>
          <pc:docMk/>
          <pc:sldMasterMk cId="0" sldId="2147483672"/>
        </pc:sldMasterMkLst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48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49"/>
          </pc:sldLayoutMkLst>
        </pc:sldLayoutChg>
        <pc:sldLayoutChg chg="del setBg">
          <pc:chgData name="Елена Якубовская" userId="78e310a8541c7ced" providerId="LiveId" clId="{89F6DDB1-4054-48CA-8CF0-8A39338BE83B}" dt="2025-04-17T10:56:16.864" v="1191" actId="47"/>
          <pc:sldLayoutMkLst>
            <pc:docMk/>
            <pc:sldMasterMk cId="0" sldId="2147483672"/>
            <pc:sldLayoutMk cId="0" sldId="2147483650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51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52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53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54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55"/>
          </pc:sldLayoutMkLst>
        </pc:sldLayoutChg>
        <pc:sldLayoutChg chg="del setBg">
          <pc:chgData name="Елена Якубовская" userId="78e310a8541c7ced" providerId="LiveId" clId="{89F6DDB1-4054-48CA-8CF0-8A39338BE83B}" dt="2025-04-17T10:56:21.044" v="1201" actId="47"/>
          <pc:sldLayoutMkLst>
            <pc:docMk/>
            <pc:sldMasterMk cId="0" sldId="2147483672"/>
            <pc:sldLayoutMk cId="0" sldId="2147483656"/>
          </pc:sldLayoutMkLst>
        </pc:sldLayoutChg>
        <pc:sldLayoutChg chg="del setBg">
          <pc:chgData name="Елена Якубовская" userId="78e310a8541c7ced" providerId="LiveId" clId="{89F6DDB1-4054-48CA-8CF0-8A39338BE83B}" dt="2025-04-17T10:56:21.409" v="1202" actId="47"/>
          <pc:sldLayoutMkLst>
            <pc:docMk/>
            <pc:sldMasterMk cId="0" sldId="2147483672"/>
            <pc:sldLayoutMk cId="0" sldId="2147483657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58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59"/>
          </pc:sldLayoutMkLst>
        </pc:sldLayoutChg>
        <pc:sldLayoutChg chg="del setBg">
          <pc:chgData name="Елена Якубовская" userId="78e310a8541c7ced" providerId="LiveId" clId="{89F6DDB1-4054-48CA-8CF0-8A39338BE83B}" dt="2025-04-17T10:56:19.647" v="1198" actId="47"/>
          <pc:sldLayoutMkLst>
            <pc:docMk/>
            <pc:sldMasterMk cId="0" sldId="2147483672"/>
            <pc:sldLayoutMk cId="0" sldId="2147483660"/>
          </pc:sldLayoutMkLst>
        </pc:sldLayoutChg>
        <pc:sldLayoutChg chg="del setBg">
          <pc:chgData name="Елена Якубовская" userId="78e310a8541c7ced" providerId="LiveId" clId="{89F6DDB1-4054-48CA-8CF0-8A39338BE83B}" dt="2025-04-17T10:56:18.473" v="1195" actId="47"/>
          <pc:sldLayoutMkLst>
            <pc:docMk/>
            <pc:sldMasterMk cId="0" sldId="2147483672"/>
            <pc:sldLayoutMk cId="0" sldId="2147483661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62"/>
          </pc:sldLayoutMkLst>
        </pc:sldLayoutChg>
        <pc:sldLayoutChg chg="del setBg">
          <pc:chgData name="Елена Якубовская" userId="78e310a8541c7ced" providerId="LiveId" clId="{89F6DDB1-4054-48CA-8CF0-8A39338BE83B}" dt="2025-04-17T10:56:18.039" v="1194" actId="47"/>
          <pc:sldLayoutMkLst>
            <pc:docMk/>
            <pc:sldMasterMk cId="0" sldId="2147483672"/>
            <pc:sldLayoutMk cId="0" sldId="2147483663"/>
          </pc:sldLayoutMkLst>
        </pc:sldLayoutChg>
        <pc:sldLayoutChg chg="del setBg">
          <pc:chgData name="Елена Якубовская" userId="78e310a8541c7ced" providerId="LiveId" clId="{89F6DDB1-4054-48CA-8CF0-8A39338BE83B}" dt="2025-04-17T10:56:22.654" v="1205" actId="47"/>
          <pc:sldLayoutMkLst>
            <pc:docMk/>
            <pc:sldMasterMk cId="0" sldId="2147483672"/>
            <pc:sldLayoutMk cId="0" sldId="2147483664"/>
          </pc:sldLayoutMkLst>
        </pc:sldLayoutChg>
        <pc:sldLayoutChg chg="del setBg">
          <pc:chgData name="Елена Якубовская" userId="78e310a8541c7ced" providerId="LiveId" clId="{89F6DDB1-4054-48CA-8CF0-8A39338BE83B}" dt="2025-04-17T10:56:21.821" v="1203" actId="47"/>
          <pc:sldLayoutMkLst>
            <pc:docMk/>
            <pc:sldMasterMk cId="0" sldId="2147483672"/>
            <pc:sldLayoutMk cId="0" sldId="2147483665"/>
          </pc:sldLayoutMkLst>
        </pc:sldLayoutChg>
        <pc:sldLayoutChg chg="del setBg">
          <pc:chgData name="Елена Якубовская" userId="78e310a8541c7ced" providerId="LiveId" clId="{89F6DDB1-4054-48CA-8CF0-8A39338BE83B}" dt="2025-04-17T10:56:20.603" v="1200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Елена Якубовская" userId="78e310a8541c7ced" providerId="LiveId" clId="{89F6DDB1-4054-48CA-8CF0-8A39338BE83B}" dt="2025-04-06T22:00:08.347" v="513" actId="2696"/>
          <pc:sldLayoutMkLst>
            <pc:docMk/>
            <pc:sldMasterMk cId="0" sldId="2147483672"/>
            <pc:sldLayoutMk cId="0" sldId="2147483667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68"/>
          </pc:sldLayoutMkLst>
        </pc:sldLayoutChg>
        <pc:sldLayoutChg chg="setBg">
          <pc:chgData name="Елена Якубовская" userId="78e310a8541c7ced" providerId="LiveId" clId="{89F6DDB1-4054-48CA-8CF0-8A39338BE83B}" dt="2025-04-11T22:07:22.560" v="914"/>
          <pc:sldLayoutMkLst>
            <pc:docMk/>
            <pc:sldMasterMk cId="0" sldId="2147483672"/>
            <pc:sldLayoutMk cId="0" sldId="2147483669"/>
          </pc:sldLayoutMkLst>
        </pc:sldLayoutChg>
      </pc:sldMasterChg>
      <pc:sldMasterChg chg="del setBg delSldLayout modSldLayout">
        <pc:chgData name="Елена Якубовская" userId="78e310a8541c7ced" providerId="LiveId" clId="{89F6DDB1-4054-48CA-8CF0-8A39338BE83B}" dt="2025-04-17T10:56:16.410" v="1190" actId="47"/>
        <pc:sldMasterMkLst>
          <pc:docMk/>
          <pc:sldMasterMk cId="0" sldId="2147483673"/>
        </pc:sldMasterMkLst>
        <pc:sldLayoutChg chg="del setBg">
          <pc:chgData name="Елена Якубовская" userId="78e310a8541c7ced" providerId="LiveId" clId="{89F6DDB1-4054-48CA-8CF0-8A39338BE83B}" dt="2025-04-17T10:56:14.677" v="1185" actId="47"/>
          <pc:sldLayoutMkLst>
            <pc:docMk/>
            <pc:sldMasterMk cId="0" sldId="2147483673"/>
            <pc:sldLayoutMk cId="0" sldId="2147483670"/>
          </pc:sldLayoutMkLst>
        </pc:sldLayoutChg>
        <pc:sldLayoutChg chg="del setBg">
          <pc:chgData name="Елена Якубовская" userId="78e310a8541c7ced" providerId="LiveId" clId="{89F6DDB1-4054-48CA-8CF0-8A39338BE83B}" dt="2025-04-17T10:56:16.410" v="119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>
          <a:extLst>
            <a:ext uri="{FF2B5EF4-FFF2-40B4-BE49-F238E27FC236}">
              <a16:creationId xmlns:a16="http://schemas.microsoft.com/office/drawing/2014/main" id="{336039DF-C729-B993-496A-346EC0C42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>
            <a:extLst>
              <a:ext uri="{FF2B5EF4-FFF2-40B4-BE49-F238E27FC236}">
                <a16:creationId xmlns:a16="http://schemas.microsoft.com/office/drawing/2014/main" id="{A642EAA5-D251-716D-6A03-2E1F1DECA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>
            <a:extLst>
              <a:ext uri="{FF2B5EF4-FFF2-40B4-BE49-F238E27FC236}">
                <a16:creationId xmlns:a16="http://schemas.microsoft.com/office/drawing/2014/main" id="{8BC71B38-18AB-F762-589E-16A67E877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45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>
          <a:extLst>
            <a:ext uri="{FF2B5EF4-FFF2-40B4-BE49-F238E27FC236}">
              <a16:creationId xmlns:a16="http://schemas.microsoft.com/office/drawing/2014/main" id="{C802D513-ADB1-AC98-FBD0-BEE8A716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>
            <a:extLst>
              <a:ext uri="{FF2B5EF4-FFF2-40B4-BE49-F238E27FC236}">
                <a16:creationId xmlns:a16="http://schemas.microsoft.com/office/drawing/2014/main" id="{B09F5F5B-DF35-A209-7CF5-B29157D5D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>
            <a:extLst>
              <a:ext uri="{FF2B5EF4-FFF2-40B4-BE49-F238E27FC236}">
                <a16:creationId xmlns:a16="http://schemas.microsoft.com/office/drawing/2014/main" id="{D3546D68-2BDB-B23A-FBA0-6B073F053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3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>
          <a:extLst>
            <a:ext uri="{FF2B5EF4-FFF2-40B4-BE49-F238E27FC236}">
              <a16:creationId xmlns:a16="http://schemas.microsoft.com/office/drawing/2014/main" id="{40D98145-8F95-480B-DA6E-C6017CDC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>
            <a:extLst>
              <a:ext uri="{FF2B5EF4-FFF2-40B4-BE49-F238E27FC236}">
                <a16:creationId xmlns:a16="http://schemas.microsoft.com/office/drawing/2014/main" id="{C1A7419F-6311-3ABD-725B-026A5B63B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>
            <a:extLst>
              <a:ext uri="{FF2B5EF4-FFF2-40B4-BE49-F238E27FC236}">
                <a16:creationId xmlns:a16="http://schemas.microsoft.com/office/drawing/2014/main" id="{70D265CD-1C25-1CCE-37A4-D9F757C306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4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57785185-FE86-C7A0-7108-BCCDB7453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90484F24-A652-181E-0373-507EA9C645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613D52A9-D8A7-A75A-C6B0-2F2BD4B75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03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C0A79E17-E349-F96C-3E8B-F9B5CFF10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>
            <a:extLst>
              <a:ext uri="{FF2B5EF4-FFF2-40B4-BE49-F238E27FC236}">
                <a16:creationId xmlns:a16="http://schemas.microsoft.com/office/drawing/2014/main" id="{07F0E26B-2C3C-36D1-7237-44B955CD0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>
            <a:extLst>
              <a:ext uri="{FF2B5EF4-FFF2-40B4-BE49-F238E27FC236}">
                <a16:creationId xmlns:a16="http://schemas.microsoft.com/office/drawing/2014/main" id="{14FC0727-D5FA-A31D-3A21-E2545C9D5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12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D1D96FA7-B4F8-2DD9-E6A2-5D23EE1F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36596C1C-E86C-4C0C-40D4-1656A82CC1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C6037224-8274-20F3-363D-FEC9F1D37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462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79EBDC64-1AC5-F6E9-B8A3-81379E78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B0C1D760-4021-E909-9C59-2AA46462B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EA3122F0-15EF-A855-EFCE-5E9C429DF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202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C39195EA-158B-5DD7-64DA-A89DF7F32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54849B88-AB23-B73E-ADE4-6E76677EAA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2678B7FD-C6AD-0A9B-9304-511E1195A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511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C4689BE1-CA45-CA41-C1AF-251C086B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>
            <a:extLst>
              <a:ext uri="{FF2B5EF4-FFF2-40B4-BE49-F238E27FC236}">
                <a16:creationId xmlns:a16="http://schemas.microsoft.com/office/drawing/2014/main" id="{2A5904CB-6A81-AAC8-8B53-916B639EAC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>
            <a:extLst>
              <a:ext uri="{FF2B5EF4-FFF2-40B4-BE49-F238E27FC236}">
                <a16:creationId xmlns:a16="http://schemas.microsoft.com/office/drawing/2014/main" id="{9FFFACC9-2331-F544-83FA-AE4743186F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989288e294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989288e294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F61E2294-46B3-BB87-7FE9-9BBCC570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7D03626D-6AAB-D72C-020A-6D138A86E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D1B5D6BF-14C3-7D4F-7444-978CAFE29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398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14358DB6-5F58-5157-8DED-F0FB0C3B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7B5124E9-132A-A905-CB45-462B949C2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3181AE74-0042-E597-1D7E-369353C125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575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111229A2-D342-B8E1-97EE-5324B750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08F7922A-CF27-F580-1730-5BA3036A4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993093ED-D293-8795-94E5-C50732872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953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16D0098A-9DC8-B629-9CBE-05ADC0D7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BF079798-6383-8BFF-1E92-0C1A74387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D810023D-DCE5-0789-4F5F-D6BE469BD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15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5F4A6D2C-4540-06CF-9A1A-6F24D4B09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CB7A8653-11AF-28CC-0C4C-CE06446C2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415F7B18-16BC-88DA-5A04-9646E30401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386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C95B1903-1423-77A1-E7A5-2C7E15140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>
            <a:extLst>
              <a:ext uri="{FF2B5EF4-FFF2-40B4-BE49-F238E27FC236}">
                <a16:creationId xmlns:a16="http://schemas.microsoft.com/office/drawing/2014/main" id="{FF661D3B-DCBC-433C-D2EF-74F985D112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>
            <a:extLst>
              <a:ext uri="{FF2B5EF4-FFF2-40B4-BE49-F238E27FC236}">
                <a16:creationId xmlns:a16="http://schemas.microsoft.com/office/drawing/2014/main" id="{DFE99D36-5415-A107-F2C9-5C6FDA676F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05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7ED420DC-E297-3CB1-0249-2FB62D82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DF58B2D8-C96F-AED2-ED13-B1324C380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7C14BF28-4624-CA20-C01D-B8B130E7C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165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E28B897D-14F4-D11F-128C-616C2432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>
            <a:extLst>
              <a:ext uri="{FF2B5EF4-FFF2-40B4-BE49-F238E27FC236}">
                <a16:creationId xmlns:a16="http://schemas.microsoft.com/office/drawing/2014/main" id="{68DCCF53-BC1F-27AD-2805-46CD045495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>
            <a:extLst>
              <a:ext uri="{FF2B5EF4-FFF2-40B4-BE49-F238E27FC236}">
                <a16:creationId xmlns:a16="http://schemas.microsoft.com/office/drawing/2014/main" id="{9D4D9175-219A-C467-4C3D-0D55527FD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578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A1EC80A3-9B8A-362F-769E-B1FF3EE4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31E362A8-F57A-51C1-6A8F-E14DBF6F7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2AD8EEAD-C0D9-F587-9D79-5FE2EA2F64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888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7FDD4D99-0429-740C-4388-2AED9BD7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082181D8-B1E6-D1B3-4742-A5B94B647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B16F2722-7226-32CD-7778-57841FE208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9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55DE2FEE-CFCB-11C5-252F-62EC79E0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>
            <a:extLst>
              <a:ext uri="{FF2B5EF4-FFF2-40B4-BE49-F238E27FC236}">
                <a16:creationId xmlns:a16="http://schemas.microsoft.com/office/drawing/2014/main" id="{57986E47-521D-A815-2CFE-481B49A69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>
            <a:extLst>
              <a:ext uri="{FF2B5EF4-FFF2-40B4-BE49-F238E27FC236}">
                <a16:creationId xmlns:a16="http://schemas.microsoft.com/office/drawing/2014/main" id="{079CFF4A-CD94-DF1A-8D97-B8DEC3097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887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8D92BA1C-FF76-75F8-A3A3-39A7DE73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35D740A6-D3A6-B1EF-6B26-8B5B8FD3B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20EE6BD2-17F3-5F76-AF85-F144C1E84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089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>
          <a:extLst>
            <a:ext uri="{FF2B5EF4-FFF2-40B4-BE49-F238E27FC236}">
              <a16:creationId xmlns:a16="http://schemas.microsoft.com/office/drawing/2014/main" id="{EA11FEE1-9B35-C515-E10E-A35FCD2D3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125d80b419_0_49:notes">
            <a:extLst>
              <a:ext uri="{FF2B5EF4-FFF2-40B4-BE49-F238E27FC236}">
                <a16:creationId xmlns:a16="http://schemas.microsoft.com/office/drawing/2014/main" id="{A1C523C3-C3B5-54E5-E5DB-46202EE4F1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125d80b419_0_49:notes">
            <a:extLst>
              <a:ext uri="{FF2B5EF4-FFF2-40B4-BE49-F238E27FC236}">
                <a16:creationId xmlns:a16="http://schemas.microsoft.com/office/drawing/2014/main" id="{B276CB35-F9F5-F07C-7148-1D0D2C183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29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A2138588-081A-C5CF-126A-7D1B36689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>
            <a:extLst>
              <a:ext uri="{FF2B5EF4-FFF2-40B4-BE49-F238E27FC236}">
                <a16:creationId xmlns:a16="http://schemas.microsoft.com/office/drawing/2014/main" id="{D44ABD9A-7910-79BC-A48D-9BAF34E2B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>
            <a:extLst>
              <a:ext uri="{FF2B5EF4-FFF2-40B4-BE49-F238E27FC236}">
                <a16:creationId xmlns:a16="http://schemas.microsoft.com/office/drawing/2014/main" id="{F1E7FBCF-9CD9-2021-F6F2-3ED5C8DD3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02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>
          <a:extLst>
            <a:ext uri="{FF2B5EF4-FFF2-40B4-BE49-F238E27FC236}">
              <a16:creationId xmlns:a16="http://schemas.microsoft.com/office/drawing/2014/main" id="{3C74D48E-BD51-210B-8E63-00BD05D2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:notes">
            <a:extLst>
              <a:ext uri="{FF2B5EF4-FFF2-40B4-BE49-F238E27FC236}">
                <a16:creationId xmlns:a16="http://schemas.microsoft.com/office/drawing/2014/main" id="{3672AAD3-687D-F187-6B41-6DD5018F8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p:notes">
            <a:extLst>
              <a:ext uri="{FF2B5EF4-FFF2-40B4-BE49-F238E27FC236}">
                <a16:creationId xmlns:a16="http://schemas.microsoft.com/office/drawing/2014/main" id="{85B6840B-3C15-1CF3-E492-DB4624928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3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2A0A592A-603D-C902-EE47-29C29332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0fb8bc67f7_0_0:notes">
            <a:extLst>
              <a:ext uri="{FF2B5EF4-FFF2-40B4-BE49-F238E27FC236}">
                <a16:creationId xmlns:a16="http://schemas.microsoft.com/office/drawing/2014/main" id="{AC3B6F09-4113-6E95-D217-73DD46A51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0fb8bc67f7_0_0:notes">
            <a:extLst>
              <a:ext uri="{FF2B5EF4-FFF2-40B4-BE49-F238E27FC236}">
                <a16:creationId xmlns:a16="http://schemas.microsoft.com/office/drawing/2014/main" id="{FCEFBD4A-760C-A953-0B22-ECC16A636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0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>
          <a:extLst>
            <a:ext uri="{FF2B5EF4-FFF2-40B4-BE49-F238E27FC236}">
              <a16:creationId xmlns:a16="http://schemas.microsoft.com/office/drawing/2014/main" id="{B7A38218-E8F0-EC47-9B82-33F4E071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0fb8bc67f7_0_0:notes">
            <a:extLst>
              <a:ext uri="{FF2B5EF4-FFF2-40B4-BE49-F238E27FC236}">
                <a16:creationId xmlns:a16="http://schemas.microsoft.com/office/drawing/2014/main" id="{44B259BA-0410-4E61-20AE-F3F46014A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0fb8bc67f7_0_0:notes">
            <a:extLst>
              <a:ext uri="{FF2B5EF4-FFF2-40B4-BE49-F238E27FC236}">
                <a16:creationId xmlns:a16="http://schemas.microsoft.com/office/drawing/2014/main" id="{1BE438FD-CF9D-97CE-978B-30B48E6322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8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>
          <a:extLst>
            <a:ext uri="{FF2B5EF4-FFF2-40B4-BE49-F238E27FC236}">
              <a16:creationId xmlns:a16="http://schemas.microsoft.com/office/drawing/2014/main" id="{B1892A7D-1862-B1E8-2F47-E56606ABB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3376c31365_0_0:notes">
            <a:extLst>
              <a:ext uri="{FF2B5EF4-FFF2-40B4-BE49-F238E27FC236}">
                <a16:creationId xmlns:a16="http://schemas.microsoft.com/office/drawing/2014/main" id="{02AB0A7F-8751-945A-FD73-642F2171D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3376c31365_0_0:notes">
            <a:extLst>
              <a:ext uri="{FF2B5EF4-FFF2-40B4-BE49-F238E27FC236}">
                <a16:creationId xmlns:a16="http://schemas.microsoft.com/office/drawing/2014/main" id="{4BB2E1FD-3981-5DFE-05A6-BBC6FBCF2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276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50" y="752800"/>
            <a:ext cx="4913100" cy="27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693650"/>
            <a:ext cx="491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725" y="-626475"/>
            <a:ext cx="10064875" cy="6064700"/>
            <a:chOff x="-292725" y="-626475"/>
            <a:chExt cx="10064875" cy="6064700"/>
          </a:xfrm>
        </p:grpSpPr>
        <p:sp>
          <p:nvSpPr>
            <p:cNvPr id="13" name="Google Shape;13;p2"/>
            <p:cNvSpPr/>
            <p:nvPr/>
          </p:nvSpPr>
          <p:spPr>
            <a:xfrm>
              <a:off x="7973950" y="1519525"/>
              <a:ext cx="1798200" cy="1798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92725" y="432492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375" y="-62647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6"/>
          <p:cNvSpPr/>
          <p:nvPr/>
        </p:nvSpPr>
        <p:spPr>
          <a:xfrm>
            <a:off x="-86692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6"/>
          <p:cNvSpPr txBox="1">
            <a:spLocks noGrp="1"/>
          </p:cNvSpPr>
          <p:nvPr>
            <p:ph type="title"/>
          </p:nvPr>
        </p:nvSpPr>
        <p:spPr>
          <a:xfrm>
            <a:off x="71497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6"/>
          <p:cNvSpPr txBox="1">
            <a:spLocks noGrp="1"/>
          </p:cNvSpPr>
          <p:nvPr>
            <p:ph type="subTitle" idx="1"/>
          </p:nvPr>
        </p:nvSpPr>
        <p:spPr>
          <a:xfrm>
            <a:off x="714973" y="16786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8" name="Google Shape;648;p16"/>
          <p:cNvSpPr txBox="1">
            <a:spLocks noGrp="1"/>
          </p:cNvSpPr>
          <p:nvPr>
            <p:ph type="subTitle" idx="2"/>
          </p:nvPr>
        </p:nvSpPr>
        <p:spPr>
          <a:xfrm>
            <a:off x="714973" y="2038722"/>
            <a:ext cx="2180400" cy="18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6"/>
          <p:cNvSpPr txBox="1">
            <a:spLocks noGrp="1"/>
          </p:cNvSpPr>
          <p:nvPr>
            <p:ph type="subTitle" idx="3"/>
          </p:nvPr>
        </p:nvSpPr>
        <p:spPr>
          <a:xfrm>
            <a:off x="3481800" y="2038722"/>
            <a:ext cx="2180400" cy="18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6"/>
          <p:cNvSpPr txBox="1">
            <a:spLocks noGrp="1"/>
          </p:cNvSpPr>
          <p:nvPr>
            <p:ph type="subTitle" idx="4"/>
          </p:nvPr>
        </p:nvSpPr>
        <p:spPr>
          <a:xfrm>
            <a:off x="6248625" y="2038722"/>
            <a:ext cx="2180400" cy="18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6"/>
          <p:cNvSpPr txBox="1">
            <a:spLocks noGrp="1"/>
          </p:cNvSpPr>
          <p:nvPr>
            <p:ph type="subTitle" idx="5"/>
          </p:nvPr>
        </p:nvSpPr>
        <p:spPr>
          <a:xfrm>
            <a:off x="3481788" y="16786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2" name="Google Shape;652;p16"/>
          <p:cNvSpPr txBox="1">
            <a:spLocks noGrp="1"/>
          </p:cNvSpPr>
          <p:nvPr>
            <p:ph type="subTitle" idx="6"/>
          </p:nvPr>
        </p:nvSpPr>
        <p:spPr>
          <a:xfrm>
            <a:off x="6248627" y="16786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53" name="Google Shape;653;p16"/>
          <p:cNvGrpSpPr/>
          <p:nvPr/>
        </p:nvGrpSpPr>
        <p:grpSpPr>
          <a:xfrm>
            <a:off x="-93950" y="-952400"/>
            <a:ext cx="9426950" cy="6095900"/>
            <a:chOff x="-93950" y="-952400"/>
            <a:chExt cx="9426950" cy="6095900"/>
          </a:xfrm>
        </p:grpSpPr>
        <p:sp>
          <p:nvSpPr>
            <p:cNvPr id="654" name="Google Shape;654;p16"/>
            <p:cNvSpPr/>
            <p:nvPr/>
          </p:nvSpPr>
          <p:spPr>
            <a:xfrm>
              <a:off x="8424000" y="18407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6487000" y="-9524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-93950" y="4234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657" name="Google Shape;657;p16"/>
          <p:cNvGrpSpPr/>
          <p:nvPr/>
        </p:nvGrpSpPr>
        <p:grpSpPr>
          <a:xfrm flipH="1">
            <a:off x="8651962" y="2287025"/>
            <a:ext cx="1932173" cy="2871005"/>
            <a:chOff x="-2292229" y="-473861"/>
            <a:chExt cx="795035" cy="1181338"/>
          </a:xfrm>
        </p:grpSpPr>
        <p:sp>
          <p:nvSpPr>
            <p:cNvPr id="658" name="Google Shape;658;p16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2"/>
          <p:cNvSpPr/>
          <p:nvPr/>
        </p:nvSpPr>
        <p:spPr>
          <a:xfrm flipH="1">
            <a:off x="-973827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9" name="Google Shape;1129;p22"/>
          <p:cNvGrpSpPr/>
          <p:nvPr/>
        </p:nvGrpSpPr>
        <p:grpSpPr>
          <a:xfrm>
            <a:off x="-499625" y="-12325"/>
            <a:ext cx="10186675" cy="5674625"/>
            <a:chOff x="-499625" y="-12325"/>
            <a:chExt cx="10186675" cy="5674625"/>
          </a:xfrm>
        </p:grpSpPr>
        <p:sp>
          <p:nvSpPr>
            <p:cNvPr id="1130" name="Google Shape;1130;p22"/>
            <p:cNvSpPr/>
            <p:nvPr/>
          </p:nvSpPr>
          <p:spPr>
            <a:xfrm>
              <a:off x="8199650" y="-123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260600" y="47533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-499625" y="4450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3"/>
          <p:cNvSpPr/>
          <p:nvPr/>
        </p:nvSpPr>
        <p:spPr>
          <a:xfrm>
            <a:off x="-86692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5" name="Google Shape;1135;p23"/>
          <p:cNvGrpSpPr/>
          <p:nvPr/>
        </p:nvGrpSpPr>
        <p:grpSpPr>
          <a:xfrm>
            <a:off x="-93950" y="-952400"/>
            <a:ext cx="9426950" cy="6095900"/>
            <a:chOff x="-93950" y="-952400"/>
            <a:chExt cx="9426950" cy="6095900"/>
          </a:xfrm>
        </p:grpSpPr>
        <p:sp>
          <p:nvSpPr>
            <p:cNvPr id="1136" name="Google Shape;1136;p23"/>
            <p:cNvSpPr/>
            <p:nvPr/>
          </p:nvSpPr>
          <p:spPr>
            <a:xfrm>
              <a:off x="8424000" y="18407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6487000" y="-9524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-93950" y="4234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139" name="Google Shape;1139;p23"/>
          <p:cNvGrpSpPr/>
          <p:nvPr/>
        </p:nvGrpSpPr>
        <p:grpSpPr>
          <a:xfrm flipH="1">
            <a:off x="8651962" y="2287025"/>
            <a:ext cx="1932173" cy="2871005"/>
            <a:chOff x="-2292229" y="-473861"/>
            <a:chExt cx="795035" cy="1181338"/>
          </a:xfrm>
        </p:grpSpPr>
        <p:sp>
          <p:nvSpPr>
            <p:cNvPr id="1140" name="Google Shape;1140;p23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99257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391900" y="2714477"/>
            <a:ext cx="43602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027050" y="1533820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7364112" y="2376868"/>
            <a:ext cx="2478266" cy="2808006"/>
            <a:chOff x="6032340" y="2652313"/>
            <a:chExt cx="805076" cy="912223"/>
          </a:xfrm>
        </p:grpSpPr>
        <p:sp>
          <p:nvSpPr>
            <p:cNvPr id="21" name="Google Shape;21;p3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150875" y="-259950"/>
            <a:ext cx="9691225" cy="3779150"/>
            <a:chOff x="150875" y="-259950"/>
            <a:chExt cx="9691225" cy="3779150"/>
          </a:xfrm>
        </p:grpSpPr>
        <p:sp>
          <p:nvSpPr>
            <p:cNvPr id="117" name="Google Shape;117;p3"/>
            <p:cNvSpPr/>
            <p:nvPr/>
          </p:nvSpPr>
          <p:spPr>
            <a:xfrm>
              <a:off x="510700" y="1914525"/>
              <a:ext cx="647100" cy="6471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50875" y="304397"/>
              <a:ext cx="895200" cy="8955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522800" y="1199900"/>
              <a:ext cx="2319300" cy="2319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063175" y="-259950"/>
              <a:ext cx="895200" cy="895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 flipH="1">
            <a:off x="12" y="2287025"/>
            <a:ext cx="1932173" cy="2871005"/>
            <a:chOff x="-2292229" y="-473861"/>
            <a:chExt cx="795035" cy="1181338"/>
          </a:xfrm>
        </p:grpSpPr>
        <p:sp>
          <p:nvSpPr>
            <p:cNvPr id="122" name="Google Shape;122;p3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-4584025" y="-1663950"/>
            <a:ext cx="29133610" cy="6808418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-519525" y="-696525"/>
            <a:ext cx="10146625" cy="6085850"/>
            <a:chOff x="-519525" y="-696525"/>
            <a:chExt cx="10146625" cy="6085850"/>
          </a:xfrm>
        </p:grpSpPr>
        <p:sp>
          <p:nvSpPr>
            <p:cNvPr id="198" name="Google Shape;198;p5"/>
            <p:cNvSpPr/>
            <p:nvPr/>
          </p:nvSpPr>
          <p:spPr>
            <a:xfrm>
              <a:off x="7974400" y="44803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139700" y="-6965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519525" y="80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720000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5010631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720000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5010628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5"/>
          <p:cNvGrpSpPr/>
          <p:nvPr/>
        </p:nvGrpSpPr>
        <p:grpSpPr>
          <a:xfrm flipH="1">
            <a:off x="-1473730" y="2295251"/>
            <a:ext cx="1473731" cy="2864285"/>
            <a:chOff x="-488" y="1421937"/>
            <a:chExt cx="1855383" cy="3737323"/>
          </a:xfrm>
        </p:grpSpPr>
        <p:sp>
          <p:nvSpPr>
            <p:cNvPr id="207" name="Google Shape;207;p5"/>
            <p:cNvSpPr/>
            <p:nvPr/>
          </p:nvSpPr>
          <p:spPr>
            <a:xfrm flipH="1">
              <a:off x="8476" y="1436658"/>
              <a:ext cx="1491615" cy="3713458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-488" y="1427727"/>
              <a:ext cx="1509513" cy="3731522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 flipH="1">
              <a:off x="1499413" y="1436658"/>
              <a:ext cx="346551" cy="3713623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flipH="1">
              <a:off x="1490445" y="1421937"/>
              <a:ext cx="364450" cy="3737323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 flipH="1">
              <a:off x="803240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 flipH="1">
              <a:off x="794107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flipH="1">
              <a:off x="551321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 flipH="1">
              <a:off x="542186" y="1978705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flipH="1">
              <a:off x="803240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flipH="1">
              <a:off x="794107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 flipH="1">
              <a:off x="551321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 flipH="1">
              <a:off x="542186" y="2461536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 flipH="1">
              <a:off x="803240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794107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551321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542186" y="294436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803240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794107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551321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542186" y="3427198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803240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794107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551321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542186" y="391002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301883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92915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301883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292915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301883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292915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301883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292915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301883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>
              <a:off x="292915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608619" y="4424120"/>
              <a:ext cx="462069" cy="720283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599653" y="4415189"/>
              <a:ext cx="479969" cy="738183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608925" y="4424120"/>
              <a:ext cx="307105" cy="720283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599756" y="4415022"/>
              <a:ext cx="343401" cy="738348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1445021" y="5061940"/>
              <a:ext cx="162420" cy="81209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flipH="1">
              <a:off x="798273" y="5061940"/>
              <a:ext cx="162419" cy="81209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890547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1457571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1066974" y="4802247"/>
              <a:ext cx="544604" cy="341412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5"/>
          <p:cNvGrpSpPr/>
          <p:nvPr/>
        </p:nvGrpSpPr>
        <p:grpSpPr>
          <a:xfrm flipH="1">
            <a:off x="8423989" y="3427198"/>
            <a:ext cx="1736131" cy="1727797"/>
            <a:chOff x="8428564" y="3427198"/>
            <a:chExt cx="1736131" cy="1727797"/>
          </a:xfrm>
        </p:grpSpPr>
        <p:sp>
          <p:nvSpPr>
            <p:cNvPr id="251" name="Google Shape;251;p5"/>
            <p:cNvSpPr/>
            <p:nvPr/>
          </p:nvSpPr>
          <p:spPr>
            <a:xfrm flipH="1">
              <a:off x="8440010" y="3440912"/>
              <a:ext cx="1277610" cy="1702636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8428564" y="3427198"/>
              <a:ext cx="1300658" cy="1727797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flipH="1">
              <a:off x="9068117" y="3440912"/>
              <a:ext cx="1085187" cy="429042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9061760" y="3429517"/>
              <a:ext cx="1097872" cy="452090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9716650" y="3869006"/>
              <a:ext cx="436654" cy="1273381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flipH="1">
              <a:off x="9705205" y="3857612"/>
              <a:ext cx="459491" cy="1296218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9230320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 flipH="1">
              <a:off x="9218877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 flipH="1">
              <a:off x="89813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 flipH="1">
              <a:off x="89699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flipH="1">
              <a:off x="8732605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 flipH="1">
              <a:off x="8721163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 flipH="1">
              <a:off x="9230320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 flipH="1">
              <a:off x="9218877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 flipH="1">
              <a:off x="98571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 flipH="1">
              <a:off x="98457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 flipH="1">
              <a:off x="98571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 flipH="1">
              <a:off x="98457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 flipH="1">
              <a:off x="89813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 flipH="1">
              <a:off x="89699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 flipH="1">
              <a:off x="8732605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 flipH="1">
              <a:off x="8721163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/>
          <p:nvPr/>
        </p:nvSpPr>
        <p:spPr>
          <a:xfrm>
            <a:off x="-9270346" y="-2077"/>
            <a:ext cx="25248384" cy="5144945"/>
          </a:xfrm>
          <a:custGeom>
            <a:avLst/>
            <a:gdLst/>
            <a:ahLst/>
            <a:cxnLst/>
            <a:rect l="l" t="t" r="r" b="b"/>
            <a:pathLst>
              <a:path w="7042785" h="1435131" extrusionOk="0">
                <a:moveTo>
                  <a:pt x="0" y="1435132"/>
                </a:moveTo>
                <a:lnTo>
                  <a:pt x="0" y="517493"/>
                </a:lnTo>
                <a:lnTo>
                  <a:pt x="73057" y="517493"/>
                </a:lnTo>
                <a:lnTo>
                  <a:pt x="73057" y="406337"/>
                </a:lnTo>
                <a:lnTo>
                  <a:pt x="190500" y="406337"/>
                </a:lnTo>
                <a:lnTo>
                  <a:pt x="190500" y="514255"/>
                </a:lnTo>
                <a:lnTo>
                  <a:pt x="311182" y="514255"/>
                </a:lnTo>
                <a:lnTo>
                  <a:pt x="311182" y="1365123"/>
                </a:lnTo>
                <a:lnTo>
                  <a:pt x="409575" y="1365123"/>
                </a:lnTo>
                <a:lnTo>
                  <a:pt x="409575" y="1136523"/>
                </a:lnTo>
                <a:lnTo>
                  <a:pt x="533400" y="1136523"/>
                </a:lnTo>
                <a:lnTo>
                  <a:pt x="533400" y="1066705"/>
                </a:lnTo>
                <a:lnTo>
                  <a:pt x="660368" y="1066705"/>
                </a:lnTo>
                <a:lnTo>
                  <a:pt x="660368" y="1126998"/>
                </a:lnTo>
                <a:lnTo>
                  <a:pt x="711137" y="1126998"/>
                </a:lnTo>
                <a:lnTo>
                  <a:pt x="711137" y="1009555"/>
                </a:lnTo>
                <a:lnTo>
                  <a:pt x="914305" y="1009555"/>
                </a:lnTo>
                <a:lnTo>
                  <a:pt x="914305" y="939737"/>
                </a:lnTo>
                <a:lnTo>
                  <a:pt x="996887" y="939737"/>
                </a:lnTo>
                <a:lnTo>
                  <a:pt x="996887" y="1000030"/>
                </a:lnTo>
                <a:lnTo>
                  <a:pt x="1047655" y="1000030"/>
                </a:lnTo>
                <a:lnTo>
                  <a:pt x="1047655" y="622173"/>
                </a:lnTo>
                <a:lnTo>
                  <a:pt x="1101662" y="622173"/>
                </a:lnTo>
                <a:lnTo>
                  <a:pt x="1101662" y="466630"/>
                </a:lnTo>
                <a:lnTo>
                  <a:pt x="1133380" y="441198"/>
                </a:lnTo>
                <a:lnTo>
                  <a:pt x="1168337" y="466630"/>
                </a:lnTo>
                <a:lnTo>
                  <a:pt x="1168337" y="603123"/>
                </a:lnTo>
                <a:lnTo>
                  <a:pt x="1203293" y="603123"/>
                </a:lnTo>
                <a:lnTo>
                  <a:pt x="1203293" y="530066"/>
                </a:lnTo>
                <a:lnTo>
                  <a:pt x="1356455" y="530066"/>
                </a:lnTo>
                <a:lnTo>
                  <a:pt x="1356455" y="604647"/>
                </a:lnTo>
                <a:lnTo>
                  <a:pt x="1399318" y="604647"/>
                </a:lnTo>
                <a:lnTo>
                  <a:pt x="1399318" y="1247585"/>
                </a:lnTo>
                <a:lnTo>
                  <a:pt x="1420749" y="1247585"/>
                </a:lnTo>
                <a:lnTo>
                  <a:pt x="1420749" y="730853"/>
                </a:lnTo>
                <a:lnTo>
                  <a:pt x="1518380" y="730853"/>
                </a:lnTo>
                <a:lnTo>
                  <a:pt x="1518380" y="633222"/>
                </a:lnTo>
                <a:lnTo>
                  <a:pt x="1666018" y="633222"/>
                </a:lnTo>
                <a:lnTo>
                  <a:pt x="1666018" y="711803"/>
                </a:lnTo>
                <a:lnTo>
                  <a:pt x="1689830" y="711803"/>
                </a:lnTo>
                <a:lnTo>
                  <a:pt x="1689830" y="1385697"/>
                </a:lnTo>
                <a:lnTo>
                  <a:pt x="2058924" y="1385697"/>
                </a:lnTo>
                <a:lnTo>
                  <a:pt x="2058924" y="1266635"/>
                </a:lnTo>
                <a:lnTo>
                  <a:pt x="2087499" y="1266635"/>
                </a:lnTo>
                <a:lnTo>
                  <a:pt x="2087499" y="178594"/>
                </a:lnTo>
                <a:lnTo>
                  <a:pt x="2125599" y="178594"/>
                </a:lnTo>
                <a:lnTo>
                  <a:pt x="2125599" y="138113"/>
                </a:lnTo>
                <a:lnTo>
                  <a:pt x="2197037" y="138113"/>
                </a:lnTo>
                <a:lnTo>
                  <a:pt x="2197037" y="0"/>
                </a:lnTo>
                <a:lnTo>
                  <a:pt x="2280380" y="0"/>
                </a:lnTo>
                <a:lnTo>
                  <a:pt x="2280380" y="19050"/>
                </a:lnTo>
                <a:lnTo>
                  <a:pt x="2335149" y="19050"/>
                </a:lnTo>
                <a:lnTo>
                  <a:pt x="2335149" y="130969"/>
                </a:lnTo>
                <a:lnTo>
                  <a:pt x="2373249" y="130969"/>
                </a:lnTo>
                <a:lnTo>
                  <a:pt x="2373249" y="997744"/>
                </a:lnTo>
                <a:lnTo>
                  <a:pt x="2451830" y="997744"/>
                </a:lnTo>
                <a:lnTo>
                  <a:pt x="2451830" y="931069"/>
                </a:lnTo>
                <a:lnTo>
                  <a:pt x="2539937" y="931069"/>
                </a:lnTo>
                <a:lnTo>
                  <a:pt x="2539937" y="895350"/>
                </a:lnTo>
                <a:lnTo>
                  <a:pt x="2694718" y="895350"/>
                </a:lnTo>
                <a:lnTo>
                  <a:pt x="2694718" y="1345406"/>
                </a:lnTo>
                <a:lnTo>
                  <a:pt x="2778062" y="1345406"/>
                </a:lnTo>
                <a:lnTo>
                  <a:pt x="2778062" y="845344"/>
                </a:lnTo>
                <a:lnTo>
                  <a:pt x="2878074" y="845344"/>
                </a:lnTo>
                <a:lnTo>
                  <a:pt x="2878074" y="762000"/>
                </a:lnTo>
                <a:lnTo>
                  <a:pt x="3016187" y="762000"/>
                </a:lnTo>
                <a:lnTo>
                  <a:pt x="3016187" y="831056"/>
                </a:lnTo>
                <a:lnTo>
                  <a:pt x="3056668" y="831056"/>
                </a:lnTo>
                <a:lnTo>
                  <a:pt x="3056668" y="1385888"/>
                </a:lnTo>
                <a:lnTo>
                  <a:pt x="3132868" y="1385888"/>
                </a:lnTo>
                <a:lnTo>
                  <a:pt x="3132868" y="602456"/>
                </a:lnTo>
                <a:lnTo>
                  <a:pt x="3218593" y="602456"/>
                </a:lnTo>
                <a:lnTo>
                  <a:pt x="3218593" y="485775"/>
                </a:lnTo>
                <a:lnTo>
                  <a:pt x="3366230" y="485775"/>
                </a:lnTo>
                <a:lnTo>
                  <a:pt x="3366230" y="592931"/>
                </a:lnTo>
                <a:lnTo>
                  <a:pt x="3390043" y="592931"/>
                </a:lnTo>
                <a:lnTo>
                  <a:pt x="3390043" y="1004888"/>
                </a:lnTo>
                <a:lnTo>
                  <a:pt x="3451955" y="1004888"/>
                </a:lnTo>
                <a:lnTo>
                  <a:pt x="3451955" y="835819"/>
                </a:lnTo>
                <a:lnTo>
                  <a:pt x="3516249" y="835819"/>
                </a:lnTo>
                <a:lnTo>
                  <a:pt x="3516249" y="728663"/>
                </a:lnTo>
                <a:lnTo>
                  <a:pt x="3559112" y="702469"/>
                </a:lnTo>
                <a:lnTo>
                  <a:pt x="3594830" y="728663"/>
                </a:lnTo>
                <a:lnTo>
                  <a:pt x="3594830" y="823913"/>
                </a:lnTo>
                <a:lnTo>
                  <a:pt x="3718655" y="823913"/>
                </a:lnTo>
                <a:lnTo>
                  <a:pt x="3718655" y="1064419"/>
                </a:lnTo>
                <a:lnTo>
                  <a:pt x="3747230" y="1064419"/>
                </a:lnTo>
                <a:lnTo>
                  <a:pt x="3747230" y="454819"/>
                </a:lnTo>
                <a:lnTo>
                  <a:pt x="4016312" y="454819"/>
                </a:lnTo>
                <a:lnTo>
                  <a:pt x="4016312" y="1338263"/>
                </a:lnTo>
                <a:lnTo>
                  <a:pt x="4111562" y="1338263"/>
                </a:lnTo>
                <a:lnTo>
                  <a:pt x="4111562" y="1133475"/>
                </a:lnTo>
                <a:lnTo>
                  <a:pt x="4166330" y="1133475"/>
                </a:lnTo>
                <a:lnTo>
                  <a:pt x="4166330" y="997744"/>
                </a:lnTo>
                <a:lnTo>
                  <a:pt x="4216337" y="997744"/>
                </a:lnTo>
                <a:lnTo>
                  <a:pt x="4216337" y="895350"/>
                </a:lnTo>
                <a:lnTo>
                  <a:pt x="4318731" y="895350"/>
                </a:lnTo>
                <a:lnTo>
                  <a:pt x="4318731" y="1004888"/>
                </a:lnTo>
                <a:lnTo>
                  <a:pt x="4430649" y="1004888"/>
                </a:lnTo>
                <a:lnTo>
                  <a:pt x="4430649" y="1373981"/>
                </a:lnTo>
                <a:lnTo>
                  <a:pt x="4485418" y="1373981"/>
                </a:lnTo>
                <a:lnTo>
                  <a:pt x="4485418" y="835819"/>
                </a:lnTo>
                <a:lnTo>
                  <a:pt x="4747356" y="835819"/>
                </a:lnTo>
                <a:lnTo>
                  <a:pt x="4747356" y="1373981"/>
                </a:lnTo>
                <a:lnTo>
                  <a:pt x="4842606" y="1373981"/>
                </a:lnTo>
                <a:lnTo>
                  <a:pt x="4842606" y="192881"/>
                </a:lnTo>
                <a:lnTo>
                  <a:pt x="4959287" y="192881"/>
                </a:lnTo>
                <a:lnTo>
                  <a:pt x="4959287" y="9525"/>
                </a:lnTo>
                <a:lnTo>
                  <a:pt x="5092637" y="9525"/>
                </a:lnTo>
                <a:lnTo>
                  <a:pt x="5092637" y="188119"/>
                </a:lnTo>
                <a:lnTo>
                  <a:pt x="5123593" y="188119"/>
                </a:lnTo>
                <a:lnTo>
                  <a:pt x="5123593" y="1376363"/>
                </a:lnTo>
                <a:lnTo>
                  <a:pt x="5147406" y="1376363"/>
                </a:lnTo>
                <a:lnTo>
                  <a:pt x="5147406" y="838200"/>
                </a:lnTo>
                <a:lnTo>
                  <a:pt x="5437918" y="838200"/>
                </a:lnTo>
                <a:lnTo>
                  <a:pt x="5437918" y="1343025"/>
                </a:lnTo>
                <a:lnTo>
                  <a:pt x="5528406" y="1343025"/>
                </a:lnTo>
                <a:lnTo>
                  <a:pt x="5528406" y="1259681"/>
                </a:lnTo>
                <a:lnTo>
                  <a:pt x="5685568" y="1259681"/>
                </a:lnTo>
                <a:lnTo>
                  <a:pt x="5685568" y="1297781"/>
                </a:lnTo>
                <a:lnTo>
                  <a:pt x="5802249" y="1297781"/>
                </a:lnTo>
                <a:lnTo>
                  <a:pt x="5802249" y="1402556"/>
                </a:lnTo>
                <a:lnTo>
                  <a:pt x="5852256" y="1402556"/>
                </a:lnTo>
                <a:lnTo>
                  <a:pt x="5852256" y="828675"/>
                </a:lnTo>
                <a:lnTo>
                  <a:pt x="5934361" y="746570"/>
                </a:lnTo>
                <a:lnTo>
                  <a:pt x="6083142" y="746570"/>
                </a:lnTo>
                <a:lnTo>
                  <a:pt x="6083142" y="1228725"/>
                </a:lnTo>
                <a:lnTo>
                  <a:pt x="6147435" y="1228725"/>
                </a:lnTo>
                <a:lnTo>
                  <a:pt x="6147435" y="1319213"/>
                </a:lnTo>
                <a:lnTo>
                  <a:pt x="6487954" y="1319213"/>
                </a:lnTo>
                <a:lnTo>
                  <a:pt x="6487954" y="1385888"/>
                </a:lnTo>
                <a:lnTo>
                  <a:pt x="6537960" y="1385888"/>
                </a:lnTo>
                <a:lnTo>
                  <a:pt x="6537960" y="1131094"/>
                </a:lnTo>
                <a:lnTo>
                  <a:pt x="6668929" y="1131094"/>
                </a:lnTo>
                <a:lnTo>
                  <a:pt x="6668929" y="1064419"/>
                </a:lnTo>
                <a:lnTo>
                  <a:pt x="6799898" y="1064419"/>
                </a:lnTo>
                <a:lnTo>
                  <a:pt x="6799898" y="1114425"/>
                </a:lnTo>
                <a:lnTo>
                  <a:pt x="6852285" y="1114425"/>
                </a:lnTo>
                <a:lnTo>
                  <a:pt x="6852285" y="588169"/>
                </a:lnTo>
                <a:lnTo>
                  <a:pt x="6916579" y="588169"/>
                </a:lnTo>
                <a:lnTo>
                  <a:pt x="6916579" y="535781"/>
                </a:lnTo>
                <a:lnTo>
                  <a:pt x="7042785" y="535781"/>
                </a:lnTo>
                <a:lnTo>
                  <a:pt x="7042785" y="1426369"/>
                </a:lnTo>
                <a:cubicBezTo>
                  <a:pt x="7042785" y="1426369"/>
                  <a:pt x="762" y="1434275"/>
                  <a:pt x="0" y="14351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5" name="Google Shape;275;p6"/>
          <p:cNvGrpSpPr/>
          <p:nvPr/>
        </p:nvGrpSpPr>
        <p:grpSpPr>
          <a:xfrm>
            <a:off x="-677425" y="-2209975"/>
            <a:ext cx="11602575" cy="4589525"/>
            <a:chOff x="-677425" y="-2209975"/>
            <a:chExt cx="11602575" cy="4589525"/>
          </a:xfrm>
        </p:grpSpPr>
        <p:sp>
          <p:nvSpPr>
            <p:cNvPr id="276" name="Google Shape;276;p6"/>
            <p:cNvSpPr/>
            <p:nvPr/>
          </p:nvSpPr>
          <p:spPr>
            <a:xfrm>
              <a:off x="7697450" y="-2209975"/>
              <a:ext cx="3227700" cy="32277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-677425" y="1266250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78" name="Google Shape;27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6"/>
          <p:cNvGrpSpPr/>
          <p:nvPr/>
        </p:nvGrpSpPr>
        <p:grpSpPr>
          <a:xfrm flipH="1">
            <a:off x="-1325595" y="2295191"/>
            <a:ext cx="1926687" cy="2862854"/>
            <a:chOff x="-2292229" y="-473861"/>
            <a:chExt cx="795035" cy="1181338"/>
          </a:xfrm>
        </p:grpSpPr>
        <p:sp>
          <p:nvSpPr>
            <p:cNvPr id="280" name="Google Shape;280;p6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/>
          <p:nvPr/>
        </p:nvSpPr>
        <p:spPr>
          <a:xfrm flipH="1">
            <a:off x="-1416582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 txBox="1">
            <a:spLocks noGrp="1"/>
          </p:cNvSpPr>
          <p:nvPr>
            <p:ph type="title"/>
          </p:nvPr>
        </p:nvSpPr>
        <p:spPr>
          <a:xfrm>
            <a:off x="720000" y="882575"/>
            <a:ext cx="4419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"/>
          <p:cNvSpPr txBox="1">
            <a:spLocks noGrp="1"/>
          </p:cNvSpPr>
          <p:nvPr>
            <p:ph type="body" idx="1"/>
          </p:nvPr>
        </p:nvSpPr>
        <p:spPr>
          <a:xfrm>
            <a:off x="720000" y="1596325"/>
            <a:ext cx="44193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9" name="Google Shape;349;p7"/>
          <p:cNvGrpSpPr/>
          <p:nvPr/>
        </p:nvGrpSpPr>
        <p:grpSpPr>
          <a:xfrm>
            <a:off x="-839675" y="107125"/>
            <a:ext cx="2001600" cy="5671500"/>
            <a:chOff x="-839675" y="107125"/>
            <a:chExt cx="2001600" cy="5671500"/>
          </a:xfrm>
        </p:grpSpPr>
        <p:sp>
          <p:nvSpPr>
            <p:cNvPr id="350" name="Google Shape;350;p7"/>
            <p:cNvSpPr/>
            <p:nvPr/>
          </p:nvSpPr>
          <p:spPr>
            <a:xfrm>
              <a:off x="-839675" y="4349725"/>
              <a:ext cx="1428900" cy="14289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589225" y="107125"/>
              <a:ext cx="572700" cy="5727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/>
          <p:nvPr/>
        </p:nvSpPr>
        <p:spPr>
          <a:xfrm>
            <a:off x="-99257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8"/>
          <p:cNvGrpSpPr/>
          <p:nvPr/>
        </p:nvGrpSpPr>
        <p:grpSpPr>
          <a:xfrm>
            <a:off x="150875" y="-259950"/>
            <a:ext cx="9691225" cy="3779150"/>
            <a:chOff x="150875" y="-259950"/>
            <a:chExt cx="9691225" cy="3779150"/>
          </a:xfrm>
        </p:grpSpPr>
        <p:sp>
          <p:nvSpPr>
            <p:cNvPr id="355" name="Google Shape;355;p8"/>
            <p:cNvSpPr/>
            <p:nvPr/>
          </p:nvSpPr>
          <p:spPr>
            <a:xfrm>
              <a:off x="510700" y="1914525"/>
              <a:ext cx="647100" cy="6471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50875" y="304397"/>
              <a:ext cx="895200" cy="8955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22800" y="1199900"/>
              <a:ext cx="2319300" cy="2319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063175" y="-259950"/>
              <a:ext cx="895200" cy="895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7364112" y="2376868"/>
            <a:ext cx="2478266" cy="2808006"/>
            <a:chOff x="6032340" y="2652313"/>
            <a:chExt cx="805076" cy="912223"/>
          </a:xfrm>
        </p:grpSpPr>
        <p:sp>
          <p:nvSpPr>
            <p:cNvPr id="360" name="Google Shape;360;p8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8"/>
          <p:cNvGrpSpPr/>
          <p:nvPr/>
        </p:nvGrpSpPr>
        <p:grpSpPr>
          <a:xfrm flipH="1">
            <a:off x="12" y="2287025"/>
            <a:ext cx="1932173" cy="2871005"/>
            <a:chOff x="-2292229" y="-473861"/>
            <a:chExt cx="795035" cy="1181338"/>
          </a:xfrm>
        </p:grpSpPr>
        <p:sp>
          <p:nvSpPr>
            <p:cNvPr id="456" name="Google Shape;456;p8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"/>
          <p:cNvSpPr/>
          <p:nvPr/>
        </p:nvSpPr>
        <p:spPr>
          <a:xfrm>
            <a:off x="-9270346" y="-2077"/>
            <a:ext cx="25248384" cy="5144945"/>
          </a:xfrm>
          <a:custGeom>
            <a:avLst/>
            <a:gdLst/>
            <a:ahLst/>
            <a:cxnLst/>
            <a:rect l="l" t="t" r="r" b="b"/>
            <a:pathLst>
              <a:path w="7042785" h="1435131" extrusionOk="0">
                <a:moveTo>
                  <a:pt x="0" y="1435132"/>
                </a:moveTo>
                <a:lnTo>
                  <a:pt x="0" y="517493"/>
                </a:lnTo>
                <a:lnTo>
                  <a:pt x="73057" y="517493"/>
                </a:lnTo>
                <a:lnTo>
                  <a:pt x="73057" y="406337"/>
                </a:lnTo>
                <a:lnTo>
                  <a:pt x="190500" y="406337"/>
                </a:lnTo>
                <a:lnTo>
                  <a:pt x="190500" y="514255"/>
                </a:lnTo>
                <a:lnTo>
                  <a:pt x="311182" y="514255"/>
                </a:lnTo>
                <a:lnTo>
                  <a:pt x="311182" y="1365123"/>
                </a:lnTo>
                <a:lnTo>
                  <a:pt x="409575" y="1365123"/>
                </a:lnTo>
                <a:lnTo>
                  <a:pt x="409575" y="1136523"/>
                </a:lnTo>
                <a:lnTo>
                  <a:pt x="533400" y="1136523"/>
                </a:lnTo>
                <a:lnTo>
                  <a:pt x="533400" y="1066705"/>
                </a:lnTo>
                <a:lnTo>
                  <a:pt x="660368" y="1066705"/>
                </a:lnTo>
                <a:lnTo>
                  <a:pt x="660368" y="1126998"/>
                </a:lnTo>
                <a:lnTo>
                  <a:pt x="711137" y="1126998"/>
                </a:lnTo>
                <a:lnTo>
                  <a:pt x="711137" y="1009555"/>
                </a:lnTo>
                <a:lnTo>
                  <a:pt x="914305" y="1009555"/>
                </a:lnTo>
                <a:lnTo>
                  <a:pt x="914305" y="939737"/>
                </a:lnTo>
                <a:lnTo>
                  <a:pt x="996887" y="939737"/>
                </a:lnTo>
                <a:lnTo>
                  <a:pt x="996887" y="1000030"/>
                </a:lnTo>
                <a:lnTo>
                  <a:pt x="1047655" y="1000030"/>
                </a:lnTo>
                <a:lnTo>
                  <a:pt x="1047655" y="622173"/>
                </a:lnTo>
                <a:lnTo>
                  <a:pt x="1101662" y="622173"/>
                </a:lnTo>
                <a:lnTo>
                  <a:pt x="1101662" y="466630"/>
                </a:lnTo>
                <a:lnTo>
                  <a:pt x="1133380" y="441198"/>
                </a:lnTo>
                <a:lnTo>
                  <a:pt x="1168337" y="466630"/>
                </a:lnTo>
                <a:lnTo>
                  <a:pt x="1168337" y="603123"/>
                </a:lnTo>
                <a:lnTo>
                  <a:pt x="1203293" y="603123"/>
                </a:lnTo>
                <a:lnTo>
                  <a:pt x="1203293" y="530066"/>
                </a:lnTo>
                <a:lnTo>
                  <a:pt x="1356455" y="530066"/>
                </a:lnTo>
                <a:lnTo>
                  <a:pt x="1356455" y="604647"/>
                </a:lnTo>
                <a:lnTo>
                  <a:pt x="1399318" y="604647"/>
                </a:lnTo>
                <a:lnTo>
                  <a:pt x="1399318" y="1247585"/>
                </a:lnTo>
                <a:lnTo>
                  <a:pt x="1420749" y="1247585"/>
                </a:lnTo>
                <a:lnTo>
                  <a:pt x="1420749" y="730853"/>
                </a:lnTo>
                <a:lnTo>
                  <a:pt x="1518380" y="730853"/>
                </a:lnTo>
                <a:lnTo>
                  <a:pt x="1518380" y="633222"/>
                </a:lnTo>
                <a:lnTo>
                  <a:pt x="1666018" y="633222"/>
                </a:lnTo>
                <a:lnTo>
                  <a:pt x="1666018" y="711803"/>
                </a:lnTo>
                <a:lnTo>
                  <a:pt x="1689830" y="711803"/>
                </a:lnTo>
                <a:lnTo>
                  <a:pt x="1689830" y="1385697"/>
                </a:lnTo>
                <a:lnTo>
                  <a:pt x="2058924" y="1385697"/>
                </a:lnTo>
                <a:lnTo>
                  <a:pt x="2058924" y="1266635"/>
                </a:lnTo>
                <a:lnTo>
                  <a:pt x="2087499" y="1266635"/>
                </a:lnTo>
                <a:lnTo>
                  <a:pt x="2087499" y="178594"/>
                </a:lnTo>
                <a:lnTo>
                  <a:pt x="2125599" y="178594"/>
                </a:lnTo>
                <a:lnTo>
                  <a:pt x="2125599" y="138113"/>
                </a:lnTo>
                <a:lnTo>
                  <a:pt x="2197037" y="138113"/>
                </a:lnTo>
                <a:lnTo>
                  <a:pt x="2197037" y="0"/>
                </a:lnTo>
                <a:lnTo>
                  <a:pt x="2280380" y="0"/>
                </a:lnTo>
                <a:lnTo>
                  <a:pt x="2280380" y="19050"/>
                </a:lnTo>
                <a:lnTo>
                  <a:pt x="2335149" y="19050"/>
                </a:lnTo>
                <a:lnTo>
                  <a:pt x="2335149" y="130969"/>
                </a:lnTo>
                <a:lnTo>
                  <a:pt x="2373249" y="130969"/>
                </a:lnTo>
                <a:lnTo>
                  <a:pt x="2373249" y="997744"/>
                </a:lnTo>
                <a:lnTo>
                  <a:pt x="2451830" y="997744"/>
                </a:lnTo>
                <a:lnTo>
                  <a:pt x="2451830" y="931069"/>
                </a:lnTo>
                <a:lnTo>
                  <a:pt x="2539937" y="931069"/>
                </a:lnTo>
                <a:lnTo>
                  <a:pt x="2539937" y="895350"/>
                </a:lnTo>
                <a:lnTo>
                  <a:pt x="2694718" y="895350"/>
                </a:lnTo>
                <a:lnTo>
                  <a:pt x="2694718" y="1345406"/>
                </a:lnTo>
                <a:lnTo>
                  <a:pt x="2778062" y="1345406"/>
                </a:lnTo>
                <a:lnTo>
                  <a:pt x="2778062" y="845344"/>
                </a:lnTo>
                <a:lnTo>
                  <a:pt x="2878074" y="845344"/>
                </a:lnTo>
                <a:lnTo>
                  <a:pt x="2878074" y="762000"/>
                </a:lnTo>
                <a:lnTo>
                  <a:pt x="3016187" y="762000"/>
                </a:lnTo>
                <a:lnTo>
                  <a:pt x="3016187" y="831056"/>
                </a:lnTo>
                <a:lnTo>
                  <a:pt x="3056668" y="831056"/>
                </a:lnTo>
                <a:lnTo>
                  <a:pt x="3056668" y="1385888"/>
                </a:lnTo>
                <a:lnTo>
                  <a:pt x="3132868" y="1385888"/>
                </a:lnTo>
                <a:lnTo>
                  <a:pt x="3132868" y="602456"/>
                </a:lnTo>
                <a:lnTo>
                  <a:pt x="3218593" y="602456"/>
                </a:lnTo>
                <a:lnTo>
                  <a:pt x="3218593" y="485775"/>
                </a:lnTo>
                <a:lnTo>
                  <a:pt x="3366230" y="485775"/>
                </a:lnTo>
                <a:lnTo>
                  <a:pt x="3366230" y="592931"/>
                </a:lnTo>
                <a:lnTo>
                  <a:pt x="3390043" y="592931"/>
                </a:lnTo>
                <a:lnTo>
                  <a:pt x="3390043" y="1004888"/>
                </a:lnTo>
                <a:lnTo>
                  <a:pt x="3451955" y="1004888"/>
                </a:lnTo>
                <a:lnTo>
                  <a:pt x="3451955" y="835819"/>
                </a:lnTo>
                <a:lnTo>
                  <a:pt x="3516249" y="835819"/>
                </a:lnTo>
                <a:lnTo>
                  <a:pt x="3516249" y="728663"/>
                </a:lnTo>
                <a:lnTo>
                  <a:pt x="3559112" y="702469"/>
                </a:lnTo>
                <a:lnTo>
                  <a:pt x="3594830" y="728663"/>
                </a:lnTo>
                <a:lnTo>
                  <a:pt x="3594830" y="823913"/>
                </a:lnTo>
                <a:lnTo>
                  <a:pt x="3718655" y="823913"/>
                </a:lnTo>
                <a:lnTo>
                  <a:pt x="3718655" y="1064419"/>
                </a:lnTo>
                <a:lnTo>
                  <a:pt x="3747230" y="1064419"/>
                </a:lnTo>
                <a:lnTo>
                  <a:pt x="3747230" y="454819"/>
                </a:lnTo>
                <a:lnTo>
                  <a:pt x="4016312" y="454819"/>
                </a:lnTo>
                <a:lnTo>
                  <a:pt x="4016312" y="1338263"/>
                </a:lnTo>
                <a:lnTo>
                  <a:pt x="4111562" y="1338263"/>
                </a:lnTo>
                <a:lnTo>
                  <a:pt x="4111562" y="1133475"/>
                </a:lnTo>
                <a:lnTo>
                  <a:pt x="4166330" y="1133475"/>
                </a:lnTo>
                <a:lnTo>
                  <a:pt x="4166330" y="997744"/>
                </a:lnTo>
                <a:lnTo>
                  <a:pt x="4216337" y="997744"/>
                </a:lnTo>
                <a:lnTo>
                  <a:pt x="4216337" y="895350"/>
                </a:lnTo>
                <a:lnTo>
                  <a:pt x="4318731" y="895350"/>
                </a:lnTo>
                <a:lnTo>
                  <a:pt x="4318731" y="1004888"/>
                </a:lnTo>
                <a:lnTo>
                  <a:pt x="4430649" y="1004888"/>
                </a:lnTo>
                <a:lnTo>
                  <a:pt x="4430649" y="1373981"/>
                </a:lnTo>
                <a:lnTo>
                  <a:pt x="4485418" y="1373981"/>
                </a:lnTo>
                <a:lnTo>
                  <a:pt x="4485418" y="835819"/>
                </a:lnTo>
                <a:lnTo>
                  <a:pt x="4747356" y="835819"/>
                </a:lnTo>
                <a:lnTo>
                  <a:pt x="4747356" y="1373981"/>
                </a:lnTo>
                <a:lnTo>
                  <a:pt x="4842606" y="1373981"/>
                </a:lnTo>
                <a:lnTo>
                  <a:pt x="4842606" y="192881"/>
                </a:lnTo>
                <a:lnTo>
                  <a:pt x="4959287" y="192881"/>
                </a:lnTo>
                <a:lnTo>
                  <a:pt x="4959287" y="9525"/>
                </a:lnTo>
                <a:lnTo>
                  <a:pt x="5092637" y="9525"/>
                </a:lnTo>
                <a:lnTo>
                  <a:pt x="5092637" y="188119"/>
                </a:lnTo>
                <a:lnTo>
                  <a:pt x="5123593" y="188119"/>
                </a:lnTo>
                <a:lnTo>
                  <a:pt x="5123593" y="1376363"/>
                </a:lnTo>
                <a:lnTo>
                  <a:pt x="5147406" y="1376363"/>
                </a:lnTo>
                <a:lnTo>
                  <a:pt x="5147406" y="838200"/>
                </a:lnTo>
                <a:lnTo>
                  <a:pt x="5437918" y="838200"/>
                </a:lnTo>
                <a:lnTo>
                  <a:pt x="5437918" y="1343025"/>
                </a:lnTo>
                <a:lnTo>
                  <a:pt x="5528406" y="1343025"/>
                </a:lnTo>
                <a:lnTo>
                  <a:pt x="5528406" y="1259681"/>
                </a:lnTo>
                <a:lnTo>
                  <a:pt x="5685568" y="1259681"/>
                </a:lnTo>
                <a:lnTo>
                  <a:pt x="5685568" y="1297781"/>
                </a:lnTo>
                <a:lnTo>
                  <a:pt x="5802249" y="1297781"/>
                </a:lnTo>
                <a:lnTo>
                  <a:pt x="5802249" y="1402556"/>
                </a:lnTo>
                <a:lnTo>
                  <a:pt x="5852256" y="1402556"/>
                </a:lnTo>
                <a:lnTo>
                  <a:pt x="5852256" y="828675"/>
                </a:lnTo>
                <a:lnTo>
                  <a:pt x="5934361" y="746570"/>
                </a:lnTo>
                <a:lnTo>
                  <a:pt x="6083142" y="746570"/>
                </a:lnTo>
                <a:lnTo>
                  <a:pt x="6083142" y="1228725"/>
                </a:lnTo>
                <a:lnTo>
                  <a:pt x="6147435" y="1228725"/>
                </a:lnTo>
                <a:lnTo>
                  <a:pt x="6147435" y="1319213"/>
                </a:lnTo>
                <a:lnTo>
                  <a:pt x="6487954" y="1319213"/>
                </a:lnTo>
                <a:lnTo>
                  <a:pt x="6487954" y="1385888"/>
                </a:lnTo>
                <a:lnTo>
                  <a:pt x="6537960" y="1385888"/>
                </a:lnTo>
                <a:lnTo>
                  <a:pt x="6537960" y="1131094"/>
                </a:lnTo>
                <a:lnTo>
                  <a:pt x="6668929" y="1131094"/>
                </a:lnTo>
                <a:lnTo>
                  <a:pt x="6668929" y="1064419"/>
                </a:lnTo>
                <a:lnTo>
                  <a:pt x="6799898" y="1064419"/>
                </a:lnTo>
                <a:lnTo>
                  <a:pt x="6799898" y="1114425"/>
                </a:lnTo>
                <a:lnTo>
                  <a:pt x="6852285" y="1114425"/>
                </a:lnTo>
                <a:lnTo>
                  <a:pt x="6852285" y="588169"/>
                </a:lnTo>
                <a:lnTo>
                  <a:pt x="6916579" y="588169"/>
                </a:lnTo>
                <a:lnTo>
                  <a:pt x="6916579" y="535781"/>
                </a:lnTo>
                <a:lnTo>
                  <a:pt x="7042785" y="535781"/>
                </a:lnTo>
                <a:lnTo>
                  <a:pt x="7042785" y="1426369"/>
                </a:lnTo>
                <a:cubicBezTo>
                  <a:pt x="7042785" y="1426369"/>
                  <a:pt x="762" y="1434275"/>
                  <a:pt x="0" y="14351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5" name="Google Shape;52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9"/>
          <p:cNvGrpSpPr/>
          <p:nvPr/>
        </p:nvGrpSpPr>
        <p:grpSpPr>
          <a:xfrm>
            <a:off x="-677425" y="-2209975"/>
            <a:ext cx="11602575" cy="4589525"/>
            <a:chOff x="-677425" y="-2209975"/>
            <a:chExt cx="11602575" cy="4589525"/>
          </a:xfrm>
        </p:grpSpPr>
        <p:sp>
          <p:nvSpPr>
            <p:cNvPr id="527" name="Google Shape;527;p9"/>
            <p:cNvSpPr/>
            <p:nvPr/>
          </p:nvSpPr>
          <p:spPr>
            <a:xfrm>
              <a:off x="7697450" y="-2209975"/>
              <a:ext cx="3227700" cy="32277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-677425" y="1266250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29" name="Google Shape;529;p9"/>
          <p:cNvGrpSpPr/>
          <p:nvPr/>
        </p:nvGrpSpPr>
        <p:grpSpPr>
          <a:xfrm flipH="1">
            <a:off x="-1084120" y="2295191"/>
            <a:ext cx="1926687" cy="2862854"/>
            <a:chOff x="-2292229" y="-473861"/>
            <a:chExt cx="795035" cy="1181338"/>
          </a:xfrm>
        </p:grpSpPr>
        <p:sp>
          <p:nvSpPr>
            <p:cNvPr id="530" name="Google Shape;530;p9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3"/>
          <p:cNvSpPr/>
          <p:nvPr/>
        </p:nvSpPr>
        <p:spPr>
          <a:xfrm flipH="1"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11815"/>
            <a:ext cx="734700" cy="6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1"/>
          </p:nvPr>
        </p:nvSpPr>
        <p:spPr>
          <a:xfrm>
            <a:off x="1454700" y="1411800"/>
            <a:ext cx="2103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514715"/>
            <a:ext cx="734700" cy="6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4"/>
          </p:nvPr>
        </p:nvSpPr>
        <p:spPr>
          <a:xfrm>
            <a:off x="1454700" y="2514715"/>
            <a:ext cx="2103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617615"/>
            <a:ext cx="734700" cy="6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subTitle" idx="6"/>
          </p:nvPr>
        </p:nvSpPr>
        <p:spPr>
          <a:xfrm>
            <a:off x="1454700" y="3617600"/>
            <a:ext cx="2103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6" name="Google Shape;616;p13"/>
          <p:cNvSpPr txBox="1">
            <a:spLocks noGrp="1"/>
          </p:cNvSpPr>
          <p:nvPr>
            <p:ph type="title" idx="7" hasCustomPrompt="1"/>
          </p:nvPr>
        </p:nvSpPr>
        <p:spPr>
          <a:xfrm>
            <a:off x="3607725" y="1411815"/>
            <a:ext cx="734700" cy="6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8"/>
          </p:nvPr>
        </p:nvSpPr>
        <p:spPr>
          <a:xfrm>
            <a:off x="4342425" y="1411800"/>
            <a:ext cx="2103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9" hasCustomPrompt="1"/>
          </p:nvPr>
        </p:nvSpPr>
        <p:spPr>
          <a:xfrm>
            <a:off x="3607725" y="2514715"/>
            <a:ext cx="734700" cy="6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3"/>
          </p:nvPr>
        </p:nvSpPr>
        <p:spPr>
          <a:xfrm>
            <a:off x="4342425" y="2514715"/>
            <a:ext cx="2103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14" hasCustomPrompt="1"/>
          </p:nvPr>
        </p:nvSpPr>
        <p:spPr>
          <a:xfrm>
            <a:off x="3607725" y="3617615"/>
            <a:ext cx="734700" cy="6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subTitle" idx="15"/>
          </p:nvPr>
        </p:nvSpPr>
        <p:spPr>
          <a:xfrm>
            <a:off x="4342425" y="3617600"/>
            <a:ext cx="2103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22" name="Google Shape;622;p13"/>
          <p:cNvGrpSpPr/>
          <p:nvPr/>
        </p:nvGrpSpPr>
        <p:grpSpPr>
          <a:xfrm>
            <a:off x="-398200" y="87675"/>
            <a:ext cx="10298686" cy="3012437"/>
            <a:chOff x="-398200" y="87675"/>
            <a:chExt cx="10298686" cy="3012437"/>
          </a:xfrm>
        </p:grpSpPr>
        <p:sp>
          <p:nvSpPr>
            <p:cNvPr id="623" name="Google Shape;623;p13"/>
            <p:cNvSpPr/>
            <p:nvPr/>
          </p:nvSpPr>
          <p:spPr>
            <a:xfrm>
              <a:off x="8290686" y="1490312"/>
              <a:ext cx="1609800" cy="16098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-398200" y="886500"/>
              <a:ext cx="948600" cy="9486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7428850" y="87675"/>
              <a:ext cx="572700" cy="5727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2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7.wdp"/><Relationship Id="rId5" Type="http://schemas.openxmlformats.org/officeDocument/2006/relationships/image" Target="../media/image7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8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7"/>
          <p:cNvSpPr txBox="1">
            <a:spLocks noGrp="1"/>
          </p:cNvSpPr>
          <p:nvPr>
            <p:ph type="ctrTitle"/>
          </p:nvPr>
        </p:nvSpPr>
        <p:spPr>
          <a:xfrm>
            <a:off x="445290" y="1618832"/>
            <a:ext cx="7622358" cy="1266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База данных системы управления университетскими общежитиями</a:t>
            </a:r>
            <a:endParaRPr sz="3600" dirty="0"/>
          </a:p>
        </p:txBody>
      </p:sp>
      <p:sp>
        <p:nvSpPr>
          <p:cNvPr id="1216" name="Google Shape;1216;p27"/>
          <p:cNvSpPr txBox="1">
            <a:spLocks noGrp="1"/>
          </p:cNvSpPr>
          <p:nvPr>
            <p:ph type="subTitle" idx="1"/>
          </p:nvPr>
        </p:nvSpPr>
        <p:spPr>
          <a:xfrm>
            <a:off x="1005519" y="3742176"/>
            <a:ext cx="4913100" cy="1266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Выполнила: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Якубовская Анастасия, 24.Б-81</a:t>
            </a:r>
          </a:p>
          <a:p>
            <a:pPr marL="0" indent="0"/>
            <a:r>
              <a:rPr lang="ru-RU" b="1" dirty="0"/>
              <a:t>Проверяющие: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Лев Ярославович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Шевнин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Михайлов Дмитрий Андреевич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7" name="Google Shape;1217;p27"/>
          <p:cNvGrpSpPr/>
          <p:nvPr/>
        </p:nvGrpSpPr>
        <p:grpSpPr>
          <a:xfrm>
            <a:off x="6617080" y="2321971"/>
            <a:ext cx="2526571" cy="2862831"/>
            <a:chOff x="6032340" y="2652313"/>
            <a:chExt cx="805076" cy="912223"/>
          </a:xfrm>
        </p:grpSpPr>
        <p:sp>
          <p:nvSpPr>
            <p:cNvPr id="1218" name="Google Shape;1218;p27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>
          <a:extLst>
            <a:ext uri="{FF2B5EF4-FFF2-40B4-BE49-F238E27FC236}">
              <a16:creationId xmlns:a16="http://schemas.microsoft.com/office/drawing/2014/main" id="{9B2A138F-33DA-6658-AAD2-161F0DA57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2">
            <a:extLst>
              <a:ext uri="{FF2B5EF4-FFF2-40B4-BE49-F238E27FC236}">
                <a16:creationId xmlns:a16="http://schemas.microsoft.com/office/drawing/2014/main" id="{8DCB2336-6670-0ED9-0DB0-11F816D2C6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Полученные таблицы</a:t>
            </a:r>
            <a:endParaRPr dirty="0"/>
          </a:p>
        </p:txBody>
      </p:sp>
      <p:sp>
        <p:nvSpPr>
          <p:cNvPr id="1508" name="Google Shape;1508;p32">
            <a:extLst>
              <a:ext uri="{FF2B5EF4-FFF2-40B4-BE49-F238E27FC236}">
                <a16:creationId xmlns:a16="http://schemas.microsoft.com/office/drawing/2014/main" id="{0324846A-EA26-912A-2717-754B0DD20A4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4782" y="4258090"/>
            <a:ext cx="2465341" cy="440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Staff</a:t>
            </a:r>
            <a:endParaRPr dirty="0"/>
          </a:p>
        </p:txBody>
      </p:sp>
      <p:sp>
        <p:nvSpPr>
          <p:cNvPr id="1509" name="Google Shape;1509;p32">
            <a:extLst>
              <a:ext uri="{FF2B5EF4-FFF2-40B4-BE49-F238E27FC236}">
                <a16:creationId xmlns:a16="http://schemas.microsoft.com/office/drawing/2014/main" id="{BB4DCA8E-1644-BB35-1A0F-CFDB1EAF758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686499" y="4248290"/>
            <a:ext cx="3413400" cy="460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University building</a:t>
            </a:r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3083DB-6625-E117-9121-7E296648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9" y="1135637"/>
            <a:ext cx="4098705" cy="30045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9E511B-8083-394F-B7CF-338B7C93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035" y="1135638"/>
            <a:ext cx="4101779" cy="29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>
          <a:extLst>
            <a:ext uri="{FF2B5EF4-FFF2-40B4-BE49-F238E27FC236}">
              <a16:creationId xmlns:a16="http://schemas.microsoft.com/office/drawing/2014/main" id="{AE269243-48C7-80DB-2250-D6CE1705F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2">
            <a:extLst>
              <a:ext uri="{FF2B5EF4-FFF2-40B4-BE49-F238E27FC236}">
                <a16:creationId xmlns:a16="http://schemas.microsoft.com/office/drawing/2014/main" id="{59746916-1825-FB3B-95F7-4A0AE2A9C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Полученные таблицы</a:t>
            </a:r>
            <a:endParaRPr dirty="0"/>
          </a:p>
        </p:txBody>
      </p:sp>
      <p:sp>
        <p:nvSpPr>
          <p:cNvPr id="1508" name="Google Shape;1508;p32">
            <a:extLst>
              <a:ext uri="{FF2B5EF4-FFF2-40B4-BE49-F238E27FC236}">
                <a16:creationId xmlns:a16="http://schemas.microsoft.com/office/drawing/2014/main" id="{398B9579-1D57-CDAF-FD73-B542B6833B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74202" y="4258090"/>
            <a:ext cx="3413400" cy="440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7DFDE-8602-E56F-1FA5-9CB1405E6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99" y="1017725"/>
            <a:ext cx="5074991" cy="32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5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>
          <a:extLst>
            <a:ext uri="{FF2B5EF4-FFF2-40B4-BE49-F238E27FC236}">
              <a16:creationId xmlns:a16="http://schemas.microsoft.com/office/drawing/2014/main" id="{F8C45887-7347-F316-2650-C59E637C9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2">
            <a:extLst>
              <a:ext uri="{FF2B5EF4-FFF2-40B4-BE49-F238E27FC236}">
                <a16:creationId xmlns:a16="http://schemas.microsoft.com/office/drawing/2014/main" id="{9075C75D-CBAD-F9B0-2CAF-49CE4E690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97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Связь между сущностями</a:t>
            </a:r>
            <a:endParaRPr dirty="0"/>
          </a:p>
        </p:txBody>
      </p:sp>
      <p:sp>
        <p:nvSpPr>
          <p:cNvPr id="1508" name="Google Shape;1508;p32">
            <a:extLst>
              <a:ext uri="{FF2B5EF4-FFF2-40B4-BE49-F238E27FC236}">
                <a16:creationId xmlns:a16="http://schemas.microsoft.com/office/drawing/2014/main" id="{E8E27ED1-F285-8806-2C39-F730E671BE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5665" y="4261578"/>
            <a:ext cx="2465341" cy="440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Staff_dormitory</a:t>
            </a:r>
            <a:endParaRPr dirty="0"/>
          </a:p>
        </p:txBody>
      </p:sp>
      <p:sp>
        <p:nvSpPr>
          <p:cNvPr id="1509" name="Google Shape;1509;p32">
            <a:extLst>
              <a:ext uri="{FF2B5EF4-FFF2-40B4-BE49-F238E27FC236}">
                <a16:creationId xmlns:a16="http://schemas.microsoft.com/office/drawing/2014/main" id="{22FEA419-201F-1AA3-8721-4B4904C227D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839479" y="4198227"/>
            <a:ext cx="3584521" cy="460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Students_University building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FF9C20-1F72-ECF3-0F67-D4EE6ED44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7725"/>
            <a:ext cx="2005814" cy="32438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1C5899-9BF0-3C2D-9099-E6884D5D3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85" y="945273"/>
            <a:ext cx="2079564" cy="31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/>
          <p:cNvSpPr txBox="1">
            <a:spLocks noGrp="1"/>
          </p:cNvSpPr>
          <p:nvPr>
            <p:ph type="title"/>
          </p:nvPr>
        </p:nvSpPr>
        <p:spPr>
          <a:xfrm>
            <a:off x="305060" y="1035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Связь между сущностями</a:t>
            </a:r>
            <a:endParaRPr dirty="0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0557BE10-AEA4-BE9B-9E58-D84CC8ABD54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5060" y="1844911"/>
            <a:ext cx="7041420" cy="25967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/>
              <a:t>Один ко многим:</a:t>
            </a:r>
          </a:p>
          <a:p>
            <a:r>
              <a:rPr lang="en-US" b="1" dirty="0"/>
              <a:t>ALTER TABLE </a:t>
            </a:r>
            <a:r>
              <a:rPr lang="en-US" dirty="0"/>
              <a:t>students</a:t>
            </a:r>
          </a:p>
          <a:p>
            <a:r>
              <a:rPr lang="en-US" dirty="0"/>
              <a:t>ADD </a:t>
            </a:r>
            <a:r>
              <a:rPr lang="en-US" b="1" dirty="0"/>
              <a:t>CONSTRAINT</a:t>
            </a:r>
            <a:r>
              <a:rPr lang="en-US" dirty="0"/>
              <a:t> </a:t>
            </a:r>
            <a:r>
              <a:rPr lang="en-US" dirty="0" err="1"/>
              <a:t>fk_students_dormitory</a:t>
            </a:r>
            <a:endParaRPr lang="en-US" dirty="0"/>
          </a:p>
          <a:p>
            <a:r>
              <a:rPr lang="en-US" b="1" dirty="0"/>
              <a:t>FOREIGN KEY </a:t>
            </a:r>
            <a:r>
              <a:rPr lang="en-US" dirty="0"/>
              <a:t>(</a:t>
            </a:r>
            <a:r>
              <a:rPr lang="en-US" dirty="0" err="1"/>
              <a:t>number_of_dormitory</a:t>
            </a:r>
            <a:r>
              <a:rPr lang="en-US" dirty="0"/>
              <a:t>) </a:t>
            </a:r>
            <a:r>
              <a:rPr lang="en-US" b="1" dirty="0"/>
              <a:t>REFERENCES</a:t>
            </a:r>
            <a:r>
              <a:rPr lang="en-US" dirty="0"/>
              <a:t> dormitory(</a:t>
            </a:r>
            <a:r>
              <a:rPr lang="en-US" dirty="0" err="1"/>
              <a:t>number_of_dormitory</a:t>
            </a:r>
            <a:r>
              <a:rPr lang="en-US" dirty="0"/>
              <a:t>);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Один к одному:</a:t>
            </a:r>
            <a:endParaRPr lang="en-US" dirty="0"/>
          </a:p>
          <a:p>
            <a:r>
              <a:rPr lang="en-US" b="1" dirty="0"/>
              <a:t>ALTER TABLE </a:t>
            </a:r>
            <a:r>
              <a:rPr lang="en-US" dirty="0" err="1"/>
              <a:t>set_of_linen</a:t>
            </a:r>
            <a:endParaRPr lang="en-US" dirty="0"/>
          </a:p>
          <a:p>
            <a:r>
              <a:rPr lang="en-US" b="1" dirty="0"/>
              <a:t>ADD COLUMN </a:t>
            </a:r>
            <a:r>
              <a:rPr lang="en-US" dirty="0" err="1"/>
              <a:t>student_id</a:t>
            </a:r>
            <a:r>
              <a:rPr lang="en-US" dirty="0"/>
              <a:t> BIGINT </a:t>
            </a:r>
            <a:r>
              <a:rPr lang="en-US" b="1" dirty="0"/>
              <a:t>UNIQUE</a:t>
            </a:r>
            <a:r>
              <a:rPr lang="en-US" dirty="0"/>
              <a:t>,</a:t>
            </a:r>
          </a:p>
          <a:p>
            <a:r>
              <a:rPr lang="en-US" b="1" dirty="0"/>
              <a:t>ADD CONSTRAINT </a:t>
            </a:r>
            <a:r>
              <a:rPr lang="en-US" dirty="0" err="1"/>
              <a:t>fk_linen_student</a:t>
            </a:r>
            <a:endParaRPr lang="en-US" dirty="0"/>
          </a:p>
          <a:p>
            <a:r>
              <a:rPr lang="en-US" b="1" dirty="0"/>
              <a:t>FOREIGN KEY </a:t>
            </a:r>
            <a:r>
              <a:rPr lang="en-US" dirty="0"/>
              <a:t>(</a:t>
            </a:r>
            <a:r>
              <a:rPr lang="en-US" dirty="0" err="1"/>
              <a:t>student_id</a:t>
            </a:r>
            <a:r>
              <a:rPr lang="en-US" dirty="0"/>
              <a:t>) REFERENCES students(id),</a:t>
            </a:r>
          </a:p>
          <a:p>
            <a:r>
              <a:rPr lang="en-US" b="1" dirty="0"/>
              <a:t>ADD CONSTRAINT </a:t>
            </a:r>
            <a:r>
              <a:rPr lang="en-US" dirty="0" err="1"/>
              <a:t>fk_linen_dormitory</a:t>
            </a:r>
            <a:endParaRPr lang="en-US" dirty="0"/>
          </a:p>
          <a:p>
            <a:r>
              <a:rPr lang="en-US" b="1" dirty="0"/>
              <a:t>FOREIGN KEY </a:t>
            </a:r>
            <a:r>
              <a:rPr lang="en-US" dirty="0"/>
              <a:t>(</a:t>
            </a:r>
            <a:r>
              <a:rPr lang="en-US" dirty="0" err="1"/>
              <a:t>number_of_dormitory</a:t>
            </a:r>
            <a:r>
              <a:rPr lang="en-US" dirty="0"/>
              <a:t>) </a:t>
            </a:r>
            <a:r>
              <a:rPr lang="en-US" b="1" dirty="0"/>
              <a:t>REFERENCES</a:t>
            </a:r>
            <a:r>
              <a:rPr lang="en-US" dirty="0"/>
              <a:t> dormitory(</a:t>
            </a:r>
            <a:r>
              <a:rPr lang="en-US" dirty="0" err="1"/>
              <a:t>number_of_dormitory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012B8118-604A-23C5-292A-B042D09D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713F64FD-DB56-F51B-B176-CF95A1461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973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Использование базовых запросов</a:t>
            </a:r>
            <a:endParaRPr dirty="0"/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AAD5B2B6-ABC2-F3AE-8056-4DA609A38C5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02660" y="1244972"/>
            <a:ext cx="3871500" cy="13267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UPDATE</a:t>
            </a:r>
            <a:r>
              <a:rPr lang="en-US" dirty="0"/>
              <a:t> staff</a:t>
            </a:r>
          </a:p>
          <a:p>
            <a:r>
              <a:rPr lang="en-US" dirty="0"/>
              <a:t>SET </a:t>
            </a:r>
            <a:r>
              <a:rPr lang="en-US" dirty="0" err="1"/>
              <a:t>address_of_work</a:t>
            </a:r>
            <a:r>
              <a:rPr lang="en-US" dirty="0"/>
              <a:t> = 'Novaya Ulitsa 10'</a:t>
            </a:r>
          </a:p>
          <a:p>
            <a:r>
              <a:rPr lang="en-US" dirty="0"/>
              <a:t>WHERE </a:t>
            </a:r>
            <a:r>
              <a:rPr lang="en-US" dirty="0" err="1"/>
              <a:t>id_staff</a:t>
            </a:r>
            <a:r>
              <a:rPr lang="en-US" dirty="0"/>
              <a:t> = 5;</a:t>
            </a:r>
          </a:p>
          <a:p>
            <a:endParaRPr lang="ru-RU" dirty="0"/>
          </a:p>
          <a:p>
            <a:r>
              <a:rPr lang="en-US" b="1" dirty="0"/>
              <a:t>DELETE FROM </a:t>
            </a:r>
            <a:r>
              <a:rPr lang="en-US" dirty="0" err="1"/>
              <a:t>set_of_linen</a:t>
            </a:r>
            <a:endParaRPr lang="en-US" dirty="0"/>
          </a:p>
          <a:p>
            <a:r>
              <a:rPr lang="en-US" dirty="0"/>
              <a:t>WHERE state = 'bad';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29319D-0E16-E477-2ECF-B6D8548F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703" r="60262"/>
          <a:stretch/>
        </p:blipFill>
        <p:spPr>
          <a:xfrm>
            <a:off x="3457807" y="2646597"/>
            <a:ext cx="5066434" cy="17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A8C069A0-0EB5-4EA2-0472-E963E0FF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>
            <a:extLst>
              <a:ext uri="{FF2B5EF4-FFF2-40B4-BE49-F238E27FC236}">
                <a16:creationId xmlns:a16="http://schemas.microsoft.com/office/drawing/2014/main" id="{2991629D-B862-D358-B3D9-66D2F9F4E2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5566" y="2219297"/>
            <a:ext cx="4360200" cy="1056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Виртуализация (</a:t>
            </a:r>
            <a:r>
              <a:rPr lang="en-US" sz="3600" dirty="0"/>
              <a:t>CTE, View, Temp)</a:t>
            </a:r>
          </a:p>
        </p:txBody>
      </p:sp>
      <p:sp>
        <p:nvSpPr>
          <p:cNvPr id="1501" name="Google Shape;1501;p31">
            <a:extLst>
              <a:ext uri="{FF2B5EF4-FFF2-40B4-BE49-F238E27FC236}">
                <a16:creationId xmlns:a16="http://schemas.microsoft.com/office/drawing/2014/main" id="{0D8CC87C-E658-0D1A-6B55-016A9B239C7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99412" y="1191497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32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3228CA78-C93E-13C8-6584-3228599A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E5F40423-34A1-F460-BA2F-EA26A5D5EA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2245" y="622643"/>
            <a:ext cx="60607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временной таблицы</a:t>
            </a:r>
            <a:endParaRPr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1426226B-68E0-AF58-86BA-3B6C2CD109C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74148" y="1481465"/>
            <a:ext cx="5195132" cy="1866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TEMP TABLE IF NOT EXISTS </a:t>
            </a:r>
            <a:r>
              <a:rPr lang="en-US" dirty="0" err="1"/>
              <a:t>bad_condition_summary</a:t>
            </a:r>
            <a:r>
              <a:rPr lang="en-US" dirty="0"/>
              <a:t> 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number_of_building</a:t>
            </a:r>
            <a:r>
              <a:rPr lang="en-US" dirty="0"/>
              <a:t>,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COUNT(*) AS </a:t>
            </a:r>
            <a:r>
              <a:rPr lang="en-US" dirty="0" err="1"/>
              <a:t>bad_buildings_count</a:t>
            </a: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university_building</a:t>
            </a: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building_condition</a:t>
            </a:r>
            <a:r>
              <a:rPr lang="en-US" dirty="0"/>
              <a:t> = 'Poor'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GROUP BY </a:t>
            </a:r>
            <a:r>
              <a:rPr lang="en-US" dirty="0" err="1"/>
              <a:t>number_of_building</a:t>
            </a:r>
            <a:r>
              <a:rPr lang="en-US" dirty="0"/>
              <a:t>;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 * FROM </a:t>
            </a:r>
            <a:r>
              <a:rPr lang="en-US" dirty="0" err="1"/>
              <a:t>bad_condition_summary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B16ECE-FA71-D101-1F1C-10E23F21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58" y="3019912"/>
            <a:ext cx="382958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36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71E1C1E7-2A8F-68A5-43F3-9BDD8123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18E5ABFC-959D-D95D-9787-4406D1C31B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9753" y="566660"/>
            <a:ext cx="45017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Создание </a:t>
            </a:r>
            <a:r>
              <a:rPr lang="en-US" dirty="0"/>
              <a:t>CTE </a:t>
            </a:r>
            <a:r>
              <a:rPr lang="ru-RU" dirty="0"/>
              <a:t>запроса</a:t>
            </a:r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51DBF72E-13B9-30B7-2E59-12D476B6584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50349" y="1978320"/>
            <a:ext cx="4501711" cy="16094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dirty="0" err="1"/>
              <a:t>students_by_year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SELECT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b="1" dirty="0"/>
              <a:t>EXTRACT</a:t>
            </a:r>
            <a:r>
              <a:rPr lang="en-US" dirty="0"/>
              <a:t>(YEAR FROM </a:t>
            </a:r>
            <a:r>
              <a:rPr lang="en-US" dirty="0" err="1"/>
              <a:t>date_of_birth</a:t>
            </a:r>
            <a:r>
              <a:rPr lang="en-US" dirty="0"/>
              <a:t>) AS </a:t>
            </a:r>
            <a:r>
              <a:rPr lang="en-US" dirty="0" err="1"/>
              <a:t>birth_year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b="1" dirty="0"/>
              <a:t>COUNT(*) AS </a:t>
            </a:r>
            <a:r>
              <a:rPr lang="en-US" dirty="0" err="1"/>
              <a:t>students_count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FROM</a:t>
            </a:r>
            <a:r>
              <a:rPr lang="en-US" dirty="0"/>
              <a:t> students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GROUP BY </a:t>
            </a:r>
            <a:r>
              <a:rPr lang="en-US" dirty="0" err="1"/>
              <a:t>birth_year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276F52-6520-F495-8E9C-440929D1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02" y="1481465"/>
            <a:ext cx="2943636" cy="2819794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541905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B669F7DF-45C3-0DD6-8648-327A42DF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7374CC1B-851A-358E-C667-26D4EF9F4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6196" y="622643"/>
            <a:ext cx="4929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Создание </a:t>
            </a:r>
            <a:r>
              <a:rPr lang="en-US" dirty="0"/>
              <a:t>Views </a:t>
            </a:r>
            <a:r>
              <a:rPr lang="ru-RU" dirty="0"/>
              <a:t>запроса</a:t>
            </a:r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038C9153-F7C1-6DD0-1993-44EC4348266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2019" y="2343036"/>
            <a:ext cx="4339981" cy="905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OR REPLACE VIEW </a:t>
            </a:r>
            <a:r>
              <a:rPr lang="en-US" dirty="0"/>
              <a:t>students_before_2006 </a:t>
            </a:r>
            <a:r>
              <a:rPr lang="en-US" b="1" dirty="0"/>
              <a:t>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</a:t>
            </a:r>
            <a:r>
              <a:rPr lang="en-US" dirty="0"/>
              <a:t> id, name, </a:t>
            </a:r>
            <a:r>
              <a:rPr lang="en-US" dirty="0" err="1"/>
              <a:t>date_of_birth</a:t>
            </a:r>
            <a:r>
              <a:rPr lang="en-US" dirty="0"/>
              <a:t>, </a:t>
            </a:r>
            <a:r>
              <a:rPr lang="en-US" dirty="0" err="1"/>
              <a:t>number_of_dormitory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FROM</a:t>
            </a:r>
            <a:r>
              <a:rPr lang="en-US" dirty="0"/>
              <a:t> students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WHERE EXTRACT</a:t>
            </a:r>
            <a:r>
              <a:rPr lang="en-US" dirty="0"/>
              <a:t>(YEAR FROM </a:t>
            </a:r>
            <a:r>
              <a:rPr lang="en-US" dirty="0" err="1"/>
              <a:t>date_of_birth</a:t>
            </a:r>
            <a:r>
              <a:rPr lang="en-US" dirty="0"/>
              <a:t>) &lt; 2006;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C4250D-C154-EB95-3177-FFA3F0A51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775" y="1470587"/>
            <a:ext cx="4339981" cy="33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2419B844-F280-90FD-3CED-4B9CE8C01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>
            <a:extLst>
              <a:ext uri="{FF2B5EF4-FFF2-40B4-BE49-F238E27FC236}">
                <a16:creationId xmlns:a16="http://schemas.microsoft.com/office/drawing/2014/main" id="{58055613-1256-FC4A-A15D-C6BAAB5858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2144" y="2114043"/>
            <a:ext cx="4360200" cy="1056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Materialized View + </a:t>
            </a:r>
            <a:r>
              <a:rPr lang="ru-RU" sz="3200" dirty="0"/>
              <a:t>индексы</a:t>
            </a:r>
          </a:p>
        </p:txBody>
      </p:sp>
      <p:sp>
        <p:nvSpPr>
          <p:cNvPr id="1501" name="Google Shape;1501;p31">
            <a:extLst>
              <a:ext uri="{FF2B5EF4-FFF2-40B4-BE49-F238E27FC236}">
                <a16:creationId xmlns:a16="http://schemas.microsoft.com/office/drawing/2014/main" id="{7757FE8E-8C0F-A366-A232-26F42FEB3C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99412" y="1191497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030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работы</a:t>
            </a:r>
            <a:endParaRPr dirty="0"/>
          </a:p>
        </p:txBody>
      </p:sp>
      <p:sp>
        <p:nvSpPr>
          <p:cNvPr id="1327" name="Google Shape;1327;p29"/>
          <p:cNvSpPr txBox="1">
            <a:spLocks noGrp="1"/>
          </p:cNvSpPr>
          <p:nvPr>
            <p:ph type="title" idx="2"/>
          </p:nvPr>
        </p:nvSpPr>
        <p:spPr>
          <a:xfrm>
            <a:off x="720000" y="1411815"/>
            <a:ext cx="7347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8" name="Google Shape;1328;p29"/>
          <p:cNvSpPr txBox="1">
            <a:spLocks noGrp="1"/>
          </p:cNvSpPr>
          <p:nvPr>
            <p:ph type="subTitle" idx="1"/>
          </p:nvPr>
        </p:nvSpPr>
        <p:spPr>
          <a:xfrm>
            <a:off x="1454700" y="1527690"/>
            <a:ext cx="2103900" cy="7684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Построение </a:t>
            </a:r>
            <a:r>
              <a:rPr lang="en-US" dirty="0"/>
              <a:t>ER-</a:t>
            </a:r>
            <a:r>
              <a:rPr lang="ru-RU" dirty="0"/>
              <a:t>диаграммы</a:t>
            </a:r>
          </a:p>
          <a:p>
            <a:pPr marL="152400" indent="0" algn="l"/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329" name="Google Shape;1329;p29"/>
          <p:cNvSpPr txBox="1">
            <a:spLocks noGrp="1"/>
          </p:cNvSpPr>
          <p:nvPr>
            <p:ph type="title" idx="3"/>
          </p:nvPr>
        </p:nvSpPr>
        <p:spPr>
          <a:xfrm>
            <a:off x="720000" y="2254630"/>
            <a:ext cx="7347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30" name="Google Shape;1330;p29"/>
          <p:cNvSpPr txBox="1">
            <a:spLocks noGrp="1"/>
          </p:cNvSpPr>
          <p:nvPr>
            <p:ph type="subTitle" idx="4"/>
          </p:nvPr>
        </p:nvSpPr>
        <p:spPr>
          <a:xfrm>
            <a:off x="1454700" y="2282735"/>
            <a:ext cx="2144947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Базовые запросы</a:t>
            </a:r>
            <a:endParaRPr lang="en-US" dirty="0"/>
          </a:p>
        </p:txBody>
      </p:sp>
      <p:sp>
        <p:nvSpPr>
          <p:cNvPr id="1331" name="Google Shape;1331;p29"/>
          <p:cNvSpPr txBox="1">
            <a:spLocks noGrp="1"/>
          </p:cNvSpPr>
          <p:nvPr>
            <p:ph type="title" idx="5"/>
          </p:nvPr>
        </p:nvSpPr>
        <p:spPr>
          <a:xfrm>
            <a:off x="720000" y="3121375"/>
            <a:ext cx="7347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32" name="Google Shape;1332;p29"/>
          <p:cNvSpPr txBox="1">
            <a:spLocks noGrp="1"/>
          </p:cNvSpPr>
          <p:nvPr>
            <p:ph type="subTitle" idx="6"/>
          </p:nvPr>
        </p:nvSpPr>
        <p:spPr>
          <a:xfrm>
            <a:off x="1307803" y="3022865"/>
            <a:ext cx="2308445" cy="708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Виртуализация </a:t>
            </a:r>
            <a:r>
              <a:rPr lang="ru-RU" b="0" dirty="0"/>
              <a:t>(</a:t>
            </a:r>
            <a:r>
              <a:rPr lang="en-US" b="0" dirty="0"/>
              <a:t>CTE, View, Temp)</a:t>
            </a:r>
            <a:endParaRPr b="0" dirty="0"/>
          </a:p>
        </p:txBody>
      </p:sp>
      <p:sp>
        <p:nvSpPr>
          <p:cNvPr id="1333" name="Google Shape;1333;p29"/>
          <p:cNvSpPr txBox="1">
            <a:spLocks noGrp="1"/>
          </p:cNvSpPr>
          <p:nvPr>
            <p:ph type="title" idx="7"/>
          </p:nvPr>
        </p:nvSpPr>
        <p:spPr>
          <a:xfrm>
            <a:off x="720000" y="4082829"/>
            <a:ext cx="7347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34" name="Google Shape;1334;p29"/>
          <p:cNvSpPr txBox="1">
            <a:spLocks noGrp="1"/>
          </p:cNvSpPr>
          <p:nvPr>
            <p:ph type="subTitle" idx="8"/>
          </p:nvPr>
        </p:nvSpPr>
        <p:spPr>
          <a:xfrm>
            <a:off x="1325328" y="4005143"/>
            <a:ext cx="2532021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Materialized View + </a:t>
            </a:r>
            <a:r>
              <a:rPr lang="ru-RU" dirty="0"/>
              <a:t>индексы</a:t>
            </a:r>
            <a:endParaRPr dirty="0"/>
          </a:p>
        </p:txBody>
      </p:sp>
      <p:sp>
        <p:nvSpPr>
          <p:cNvPr id="1335" name="Google Shape;1335;p29"/>
          <p:cNvSpPr txBox="1">
            <a:spLocks noGrp="1"/>
          </p:cNvSpPr>
          <p:nvPr>
            <p:ph type="title" idx="9"/>
          </p:nvPr>
        </p:nvSpPr>
        <p:spPr>
          <a:xfrm>
            <a:off x="3612592" y="1872199"/>
            <a:ext cx="7347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36" name="Google Shape;1336;p29"/>
          <p:cNvSpPr txBox="1">
            <a:spLocks noGrp="1"/>
          </p:cNvSpPr>
          <p:nvPr>
            <p:ph type="subTitle" idx="13"/>
          </p:nvPr>
        </p:nvSpPr>
        <p:spPr>
          <a:xfrm>
            <a:off x="4423059" y="1799826"/>
            <a:ext cx="21039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Группировки</a:t>
            </a:r>
            <a:endParaRPr dirty="0"/>
          </a:p>
        </p:txBody>
      </p:sp>
      <p:sp>
        <p:nvSpPr>
          <p:cNvPr id="1337" name="Google Shape;1337;p29"/>
          <p:cNvSpPr txBox="1">
            <a:spLocks noGrp="1"/>
          </p:cNvSpPr>
          <p:nvPr>
            <p:ph type="title" idx="14"/>
          </p:nvPr>
        </p:nvSpPr>
        <p:spPr>
          <a:xfrm>
            <a:off x="3616248" y="2687044"/>
            <a:ext cx="7347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338" name="Google Shape;1338;p29"/>
          <p:cNvSpPr txBox="1">
            <a:spLocks noGrp="1"/>
          </p:cNvSpPr>
          <p:nvPr>
            <p:ph type="subTitle" idx="15"/>
          </p:nvPr>
        </p:nvSpPr>
        <p:spPr>
          <a:xfrm>
            <a:off x="4403285" y="2687044"/>
            <a:ext cx="2768956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транзакций и триггеров</a:t>
            </a:r>
            <a:endParaRPr dirty="0"/>
          </a:p>
        </p:txBody>
      </p:sp>
      <p:grpSp>
        <p:nvGrpSpPr>
          <p:cNvPr id="1339" name="Google Shape;1339;p29"/>
          <p:cNvGrpSpPr/>
          <p:nvPr/>
        </p:nvGrpSpPr>
        <p:grpSpPr>
          <a:xfrm>
            <a:off x="7230177" y="2347677"/>
            <a:ext cx="2889779" cy="2795740"/>
            <a:chOff x="7230177" y="2347677"/>
            <a:chExt cx="2889779" cy="2795740"/>
          </a:xfrm>
        </p:grpSpPr>
        <p:grpSp>
          <p:nvGrpSpPr>
            <p:cNvPr id="1340" name="Google Shape;1340;p29"/>
            <p:cNvGrpSpPr/>
            <p:nvPr/>
          </p:nvGrpSpPr>
          <p:grpSpPr>
            <a:xfrm>
              <a:off x="7230177" y="2347677"/>
              <a:ext cx="1893855" cy="2795740"/>
              <a:chOff x="5802554" y="945554"/>
              <a:chExt cx="1464698" cy="2162212"/>
            </a:xfrm>
          </p:grpSpPr>
          <p:grpSp>
            <p:nvGrpSpPr>
              <p:cNvPr id="1341" name="Google Shape;1341;p29"/>
              <p:cNvGrpSpPr/>
              <p:nvPr/>
            </p:nvGrpSpPr>
            <p:grpSpPr>
              <a:xfrm>
                <a:off x="5802554" y="945554"/>
                <a:ext cx="1464698" cy="2162212"/>
                <a:chOff x="5802554" y="945554"/>
                <a:chExt cx="1464698" cy="2162212"/>
              </a:xfrm>
            </p:grpSpPr>
            <p:sp>
              <p:nvSpPr>
                <p:cNvPr id="1342" name="Google Shape;1342;p29"/>
                <p:cNvSpPr/>
                <p:nvPr/>
              </p:nvSpPr>
              <p:spPr>
                <a:xfrm>
                  <a:off x="5872226" y="1036699"/>
                  <a:ext cx="879071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71" h="2071067" extrusionOk="0">
                      <a:moveTo>
                        <a:pt x="0" y="0"/>
                      </a:moveTo>
                      <a:lnTo>
                        <a:pt x="879072" y="0"/>
                      </a:lnTo>
                      <a:lnTo>
                        <a:pt x="87907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29"/>
                <p:cNvSpPr/>
                <p:nvPr/>
              </p:nvSpPr>
              <p:spPr>
                <a:xfrm>
                  <a:off x="6751297" y="1036699"/>
                  <a:ext cx="448012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12" h="2071067" extrusionOk="0">
                      <a:moveTo>
                        <a:pt x="0" y="0"/>
                      </a:moveTo>
                      <a:lnTo>
                        <a:pt x="448012" y="0"/>
                      </a:lnTo>
                      <a:lnTo>
                        <a:pt x="44801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5802554" y="945554"/>
                  <a:ext cx="948676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76" h="91144" extrusionOk="0">
                      <a:moveTo>
                        <a:pt x="0" y="0"/>
                      </a:moveTo>
                      <a:lnTo>
                        <a:pt x="948677" y="0"/>
                      </a:lnTo>
                      <a:lnTo>
                        <a:pt x="948677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29"/>
                <p:cNvSpPr/>
                <p:nvPr/>
              </p:nvSpPr>
              <p:spPr>
                <a:xfrm>
                  <a:off x="6751297" y="945554"/>
                  <a:ext cx="515955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55" h="91144" extrusionOk="0">
                      <a:moveTo>
                        <a:pt x="0" y="0"/>
                      </a:moveTo>
                      <a:lnTo>
                        <a:pt x="515955" y="0"/>
                      </a:lnTo>
                      <a:lnTo>
                        <a:pt x="515955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6" name="Google Shape;1346;p29"/>
              <p:cNvGrpSpPr/>
              <p:nvPr/>
            </p:nvGrpSpPr>
            <p:grpSpPr>
              <a:xfrm>
                <a:off x="5960312" y="1198579"/>
                <a:ext cx="157159" cy="252426"/>
                <a:chOff x="5960312" y="1198579"/>
                <a:chExt cx="157159" cy="252426"/>
              </a:xfrm>
            </p:grpSpPr>
            <p:sp>
              <p:nvSpPr>
                <p:cNvPr id="1347" name="Google Shape;1347;p29"/>
                <p:cNvSpPr/>
                <p:nvPr/>
              </p:nvSpPr>
              <p:spPr>
                <a:xfrm>
                  <a:off x="5966561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29"/>
                <p:cNvSpPr/>
                <p:nvPr/>
              </p:nvSpPr>
              <p:spPr>
                <a:xfrm>
                  <a:off x="596031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29"/>
                <p:cNvSpPr/>
                <p:nvPr/>
              </p:nvSpPr>
              <p:spPr>
                <a:xfrm>
                  <a:off x="5966561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0" name="Google Shape;1350;p29"/>
              <p:cNvGrpSpPr/>
              <p:nvPr/>
            </p:nvGrpSpPr>
            <p:grpSpPr>
              <a:xfrm>
                <a:off x="6225835" y="1198579"/>
                <a:ext cx="157159" cy="252426"/>
                <a:chOff x="6225835" y="1198579"/>
                <a:chExt cx="157159" cy="252426"/>
              </a:xfrm>
            </p:grpSpPr>
            <p:sp>
              <p:nvSpPr>
                <p:cNvPr id="1351" name="Google Shape;1351;p29"/>
                <p:cNvSpPr/>
                <p:nvPr/>
              </p:nvSpPr>
              <p:spPr>
                <a:xfrm>
                  <a:off x="6232018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9"/>
                <p:cNvSpPr/>
                <p:nvPr/>
              </p:nvSpPr>
              <p:spPr>
                <a:xfrm>
                  <a:off x="6225835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9"/>
                <p:cNvSpPr/>
                <p:nvPr/>
              </p:nvSpPr>
              <p:spPr>
                <a:xfrm>
                  <a:off x="6232018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4" name="Google Shape;1354;p29"/>
              <p:cNvGrpSpPr/>
              <p:nvPr/>
            </p:nvGrpSpPr>
            <p:grpSpPr>
              <a:xfrm>
                <a:off x="6491292" y="1198579"/>
                <a:ext cx="157159" cy="252426"/>
                <a:chOff x="6491292" y="1198579"/>
                <a:chExt cx="157159" cy="252426"/>
              </a:xfrm>
            </p:grpSpPr>
            <p:sp>
              <p:nvSpPr>
                <p:cNvPr id="1355" name="Google Shape;1355;p29"/>
                <p:cNvSpPr/>
                <p:nvPr/>
              </p:nvSpPr>
              <p:spPr>
                <a:xfrm>
                  <a:off x="6497475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29"/>
                <p:cNvSpPr/>
                <p:nvPr/>
              </p:nvSpPr>
              <p:spPr>
                <a:xfrm>
                  <a:off x="649129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9"/>
                <p:cNvSpPr/>
                <p:nvPr/>
              </p:nvSpPr>
              <p:spPr>
                <a:xfrm>
                  <a:off x="6497475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58" name="Google Shape;1358;p29"/>
              <p:cNvGrpSpPr/>
              <p:nvPr/>
            </p:nvGrpSpPr>
            <p:grpSpPr>
              <a:xfrm>
                <a:off x="5960312" y="1586825"/>
                <a:ext cx="157159" cy="252426"/>
                <a:chOff x="5960312" y="1586825"/>
                <a:chExt cx="157159" cy="252426"/>
              </a:xfrm>
            </p:grpSpPr>
            <p:sp>
              <p:nvSpPr>
                <p:cNvPr id="1359" name="Google Shape;1359;p29"/>
                <p:cNvSpPr/>
                <p:nvPr/>
              </p:nvSpPr>
              <p:spPr>
                <a:xfrm>
                  <a:off x="5966561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9"/>
                <p:cNvSpPr/>
                <p:nvPr/>
              </p:nvSpPr>
              <p:spPr>
                <a:xfrm>
                  <a:off x="596031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29"/>
                <p:cNvSpPr/>
                <p:nvPr/>
              </p:nvSpPr>
              <p:spPr>
                <a:xfrm>
                  <a:off x="5966561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2" name="Google Shape;1362;p29"/>
              <p:cNvGrpSpPr/>
              <p:nvPr/>
            </p:nvGrpSpPr>
            <p:grpSpPr>
              <a:xfrm>
                <a:off x="6225835" y="1586825"/>
                <a:ext cx="157159" cy="252426"/>
                <a:chOff x="6225835" y="1586825"/>
                <a:chExt cx="157159" cy="252426"/>
              </a:xfrm>
            </p:grpSpPr>
            <p:sp>
              <p:nvSpPr>
                <p:cNvPr id="1363" name="Google Shape;1363;p29"/>
                <p:cNvSpPr/>
                <p:nvPr/>
              </p:nvSpPr>
              <p:spPr>
                <a:xfrm>
                  <a:off x="6232018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9"/>
                <p:cNvSpPr/>
                <p:nvPr/>
              </p:nvSpPr>
              <p:spPr>
                <a:xfrm>
                  <a:off x="6225835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9"/>
                <p:cNvSpPr/>
                <p:nvPr/>
              </p:nvSpPr>
              <p:spPr>
                <a:xfrm>
                  <a:off x="6232018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6" name="Google Shape;1366;p29"/>
              <p:cNvGrpSpPr/>
              <p:nvPr/>
            </p:nvGrpSpPr>
            <p:grpSpPr>
              <a:xfrm>
                <a:off x="6491292" y="1586825"/>
                <a:ext cx="157159" cy="252426"/>
                <a:chOff x="6491292" y="1586825"/>
                <a:chExt cx="157159" cy="252426"/>
              </a:xfrm>
            </p:grpSpPr>
            <p:sp>
              <p:nvSpPr>
                <p:cNvPr id="1367" name="Google Shape;1367;p29"/>
                <p:cNvSpPr/>
                <p:nvPr/>
              </p:nvSpPr>
              <p:spPr>
                <a:xfrm>
                  <a:off x="6497475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9"/>
                <p:cNvSpPr/>
                <p:nvPr/>
              </p:nvSpPr>
              <p:spPr>
                <a:xfrm>
                  <a:off x="649129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9"/>
                <p:cNvSpPr/>
                <p:nvPr/>
              </p:nvSpPr>
              <p:spPr>
                <a:xfrm>
                  <a:off x="6497475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70" name="Google Shape;1370;p29"/>
              <p:cNvGrpSpPr/>
              <p:nvPr/>
            </p:nvGrpSpPr>
            <p:grpSpPr>
              <a:xfrm>
                <a:off x="5960312" y="1975004"/>
                <a:ext cx="157159" cy="252426"/>
                <a:chOff x="5960312" y="1975004"/>
                <a:chExt cx="157159" cy="252426"/>
              </a:xfrm>
            </p:grpSpPr>
            <p:sp>
              <p:nvSpPr>
                <p:cNvPr id="1371" name="Google Shape;1371;p29"/>
                <p:cNvSpPr/>
                <p:nvPr/>
              </p:nvSpPr>
              <p:spPr>
                <a:xfrm>
                  <a:off x="5966561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9"/>
                <p:cNvSpPr/>
                <p:nvPr/>
              </p:nvSpPr>
              <p:spPr>
                <a:xfrm>
                  <a:off x="596031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9"/>
                <p:cNvSpPr/>
                <p:nvPr/>
              </p:nvSpPr>
              <p:spPr>
                <a:xfrm>
                  <a:off x="5966561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74" name="Google Shape;1374;p29"/>
              <p:cNvGrpSpPr/>
              <p:nvPr/>
            </p:nvGrpSpPr>
            <p:grpSpPr>
              <a:xfrm>
                <a:off x="6225835" y="1975004"/>
                <a:ext cx="157159" cy="252426"/>
                <a:chOff x="6225835" y="1975004"/>
                <a:chExt cx="157159" cy="252426"/>
              </a:xfrm>
            </p:grpSpPr>
            <p:sp>
              <p:nvSpPr>
                <p:cNvPr id="1375" name="Google Shape;1375;p29"/>
                <p:cNvSpPr/>
                <p:nvPr/>
              </p:nvSpPr>
              <p:spPr>
                <a:xfrm>
                  <a:off x="6232018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9"/>
                <p:cNvSpPr/>
                <p:nvPr/>
              </p:nvSpPr>
              <p:spPr>
                <a:xfrm>
                  <a:off x="6225835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9"/>
                <p:cNvSpPr/>
                <p:nvPr/>
              </p:nvSpPr>
              <p:spPr>
                <a:xfrm>
                  <a:off x="6232018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78" name="Google Shape;1378;p29"/>
              <p:cNvGrpSpPr/>
              <p:nvPr/>
            </p:nvGrpSpPr>
            <p:grpSpPr>
              <a:xfrm>
                <a:off x="6491292" y="1975004"/>
                <a:ext cx="157159" cy="252426"/>
                <a:chOff x="6491292" y="1975004"/>
                <a:chExt cx="157159" cy="252426"/>
              </a:xfrm>
            </p:grpSpPr>
            <p:sp>
              <p:nvSpPr>
                <p:cNvPr id="1379" name="Google Shape;1379;p29"/>
                <p:cNvSpPr/>
                <p:nvPr/>
              </p:nvSpPr>
              <p:spPr>
                <a:xfrm>
                  <a:off x="6497475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9"/>
                <p:cNvSpPr/>
                <p:nvPr/>
              </p:nvSpPr>
              <p:spPr>
                <a:xfrm>
                  <a:off x="649129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9"/>
                <p:cNvSpPr/>
                <p:nvPr/>
              </p:nvSpPr>
              <p:spPr>
                <a:xfrm>
                  <a:off x="6497475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82" name="Google Shape;1382;p29"/>
              <p:cNvGrpSpPr/>
              <p:nvPr/>
            </p:nvGrpSpPr>
            <p:grpSpPr>
              <a:xfrm>
                <a:off x="5960312" y="2363251"/>
                <a:ext cx="157159" cy="252426"/>
                <a:chOff x="5960312" y="2363251"/>
                <a:chExt cx="157159" cy="252426"/>
              </a:xfrm>
            </p:grpSpPr>
            <p:sp>
              <p:nvSpPr>
                <p:cNvPr id="1383" name="Google Shape;1383;p29"/>
                <p:cNvSpPr/>
                <p:nvPr/>
              </p:nvSpPr>
              <p:spPr>
                <a:xfrm>
                  <a:off x="5966561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9"/>
                <p:cNvSpPr/>
                <p:nvPr/>
              </p:nvSpPr>
              <p:spPr>
                <a:xfrm>
                  <a:off x="596031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9"/>
                <p:cNvSpPr/>
                <p:nvPr/>
              </p:nvSpPr>
              <p:spPr>
                <a:xfrm>
                  <a:off x="5966561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86" name="Google Shape;1386;p29"/>
              <p:cNvGrpSpPr/>
              <p:nvPr/>
            </p:nvGrpSpPr>
            <p:grpSpPr>
              <a:xfrm>
                <a:off x="6225835" y="2363251"/>
                <a:ext cx="157159" cy="252426"/>
                <a:chOff x="6225835" y="2363251"/>
                <a:chExt cx="157159" cy="252426"/>
              </a:xfrm>
            </p:grpSpPr>
            <p:sp>
              <p:nvSpPr>
                <p:cNvPr id="1387" name="Google Shape;1387;p29"/>
                <p:cNvSpPr/>
                <p:nvPr/>
              </p:nvSpPr>
              <p:spPr>
                <a:xfrm>
                  <a:off x="6232018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9"/>
                <p:cNvSpPr/>
                <p:nvPr/>
              </p:nvSpPr>
              <p:spPr>
                <a:xfrm>
                  <a:off x="6225835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9"/>
                <p:cNvSpPr/>
                <p:nvPr/>
              </p:nvSpPr>
              <p:spPr>
                <a:xfrm>
                  <a:off x="6232018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90" name="Google Shape;1390;p29"/>
              <p:cNvGrpSpPr/>
              <p:nvPr/>
            </p:nvGrpSpPr>
            <p:grpSpPr>
              <a:xfrm>
                <a:off x="6491292" y="2363251"/>
                <a:ext cx="157159" cy="252426"/>
                <a:chOff x="6491292" y="2363251"/>
                <a:chExt cx="157159" cy="252426"/>
              </a:xfrm>
            </p:grpSpPr>
            <p:sp>
              <p:nvSpPr>
                <p:cNvPr id="1391" name="Google Shape;1391;p29"/>
                <p:cNvSpPr/>
                <p:nvPr/>
              </p:nvSpPr>
              <p:spPr>
                <a:xfrm>
                  <a:off x="6497475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9"/>
                <p:cNvSpPr/>
                <p:nvPr/>
              </p:nvSpPr>
              <p:spPr>
                <a:xfrm>
                  <a:off x="649129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9"/>
                <p:cNvSpPr/>
                <p:nvPr/>
              </p:nvSpPr>
              <p:spPr>
                <a:xfrm>
                  <a:off x="6497475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94" name="Google Shape;1394;p29"/>
              <p:cNvSpPr/>
              <p:nvPr/>
            </p:nvSpPr>
            <p:spPr>
              <a:xfrm>
                <a:off x="6151444" y="2809601"/>
                <a:ext cx="261467" cy="298165"/>
              </a:xfrm>
              <a:custGeom>
                <a:avLst/>
                <a:gdLst/>
                <a:ahLst/>
                <a:cxnLst/>
                <a:rect l="l" t="t" r="r" b="b"/>
                <a:pathLst>
                  <a:path w="261467" h="298165" extrusionOk="0">
                    <a:moveTo>
                      <a:pt x="0" y="298165"/>
                    </a:moveTo>
                    <a:lnTo>
                      <a:pt x="0" y="0"/>
                    </a:lnTo>
                    <a:lnTo>
                      <a:pt x="261468" y="0"/>
                    </a:lnTo>
                    <a:lnTo>
                      <a:pt x="261468" y="298165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5" name="Google Shape;1395;p29"/>
            <p:cNvGrpSpPr/>
            <p:nvPr/>
          </p:nvGrpSpPr>
          <p:grpSpPr>
            <a:xfrm>
              <a:off x="8828504" y="3115035"/>
              <a:ext cx="1291452" cy="2028381"/>
              <a:chOff x="7038692" y="1539025"/>
              <a:chExt cx="998803" cy="1568740"/>
            </a:xfrm>
          </p:grpSpPr>
          <p:sp>
            <p:nvSpPr>
              <p:cNvPr id="1396" name="Google Shape;1396;p29"/>
              <p:cNvSpPr/>
              <p:nvPr/>
            </p:nvSpPr>
            <p:spPr>
              <a:xfrm>
                <a:off x="7088752" y="1604575"/>
                <a:ext cx="631897" cy="1503190"/>
              </a:xfrm>
              <a:custGeom>
                <a:avLst/>
                <a:gdLst/>
                <a:ahLst/>
                <a:cxnLst/>
                <a:rect l="l" t="t" r="r" b="b"/>
                <a:pathLst>
                  <a:path w="631897" h="1503190" extrusionOk="0">
                    <a:moveTo>
                      <a:pt x="0" y="0"/>
                    </a:moveTo>
                    <a:lnTo>
                      <a:pt x="631897" y="0"/>
                    </a:lnTo>
                    <a:lnTo>
                      <a:pt x="631897" y="1503191"/>
                    </a:lnTo>
                    <a:lnTo>
                      <a:pt x="0" y="150319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9"/>
              <p:cNvSpPr/>
              <p:nvPr/>
            </p:nvSpPr>
            <p:spPr>
              <a:xfrm>
                <a:off x="7720649" y="1604575"/>
                <a:ext cx="267982" cy="1503190"/>
              </a:xfrm>
              <a:custGeom>
                <a:avLst/>
                <a:gdLst/>
                <a:ahLst/>
                <a:cxnLst/>
                <a:rect l="l" t="t" r="r" b="b"/>
                <a:pathLst>
                  <a:path w="267982" h="1503190" extrusionOk="0">
                    <a:moveTo>
                      <a:pt x="0" y="0"/>
                    </a:moveTo>
                    <a:lnTo>
                      <a:pt x="267983" y="0"/>
                    </a:lnTo>
                    <a:lnTo>
                      <a:pt x="267983" y="1503191"/>
                    </a:lnTo>
                    <a:lnTo>
                      <a:pt x="0" y="150319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9"/>
              <p:cNvSpPr/>
              <p:nvPr/>
            </p:nvSpPr>
            <p:spPr>
              <a:xfrm>
                <a:off x="7038692" y="1539025"/>
                <a:ext cx="681956" cy="65549"/>
              </a:xfrm>
              <a:custGeom>
                <a:avLst/>
                <a:gdLst/>
                <a:ahLst/>
                <a:cxnLst/>
                <a:rect l="l" t="t" r="r" b="b"/>
                <a:pathLst>
                  <a:path w="681956" h="65549" extrusionOk="0">
                    <a:moveTo>
                      <a:pt x="0" y="0"/>
                    </a:moveTo>
                    <a:lnTo>
                      <a:pt x="681957" y="0"/>
                    </a:lnTo>
                    <a:lnTo>
                      <a:pt x="681957" y="65550"/>
                    </a:lnTo>
                    <a:lnTo>
                      <a:pt x="0" y="6555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9"/>
              <p:cNvSpPr/>
              <p:nvPr/>
            </p:nvSpPr>
            <p:spPr>
              <a:xfrm>
                <a:off x="7720649" y="1539025"/>
                <a:ext cx="316846" cy="65549"/>
              </a:xfrm>
              <a:custGeom>
                <a:avLst/>
                <a:gdLst/>
                <a:ahLst/>
                <a:cxnLst/>
                <a:rect l="l" t="t" r="r" b="b"/>
                <a:pathLst>
                  <a:path w="316846" h="65549" extrusionOk="0">
                    <a:moveTo>
                      <a:pt x="0" y="0"/>
                    </a:moveTo>
                    <a:lnTo>
                      <a:pt x="316846" y="0"/>
                    </a:lnTo>
                    <a:lnTo>
                      <a:pt x="316846" y="65550"/>
                    </a:lnTo>
                    <a:lnTo>
                      <a:pt x="0" y="6555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0" name="Google Shape;1400;p29"/>
          <p:cNvSpPr/>
          <p:nvPr/>
        </p:nvSpPr>
        <p:spPr>
          <a:xfrm>
            <a:off x="8992143" y="3377263"/>
            <a:ext cx="206892" cy="318942"/>
          </a:xfrm>
          <a:custGeom>
            <a:avLst/>
            <a:gdLst/>
            <a:ahLst/>
            <a:cxnLst/>
            <a:rect l="l" t="t" r="r" b="b"/>
            <a:pathLst>
              <a:path w="80581" h="137921" extrusionOk="0">
                <a:moveTo>
                  <a:pt x="75342" y="137922"/>
                </a:moveTo>
                <a:lnTo>
                  <a:pt x="5143" y="137922"/>
                </a:lnTo>
                <a:lnTo>
                  <a:pt x="0" y="132779"/>
                </a:lnTo>
                <a:lnTo>
                  <a:pt x="0" y="40291"/>
                </a:lnTo>
                <a:cubicBezTo>
                  <a:pt x="0" y="18097"/>
                  <a:pt x="18097" y="0"/>
                  <a:pt x="40291" y="0"/>
                </a:cubicBezTo>
                <a:cubicBezTo>
                  <a:pt x="62484" y="0"/>
                  <a:pt x="80581" y="18097"/>
                  <a:pt x="80581" y="40291"/>
                </a:cubicBezTo>
                <a:lnTo>
                  <a:pt x="80581" y="132779"/>
                </a:lnTo>
                <a:lnTo>
                  <a:pt x="75438" y="137922"/>
                </a:lnTo>
                <a:close/>
                <a:moveTo>
                  <a:pt x="10287" y="127635"/>
                </a:moveTo>
                <a:lnTo>
                  <a:pt x="70199" y="127635"/>
                </a:lnTo>
                <a:lnTo>
                  <a:pt x="70199" y="40291"/>
                </a:lnTo>
                <a:cubicBezTo>
                  <a:pt x="70199" y="23813"/>
                  <a:pt x="56769" y="10382"/>
                  <a:pt x="40291" y="10382"/>
                </a:cubicBezTo>
                <a:cubicBezTo>
                  <a:pt x="23813" y="10382"/>
                  <a:pt x="10382" y="23813"/>
                  <a:pt x="10382" y="40291"/>
                </a:cubicBezTo>
                <a:lnTo>
                  <a:pt x="10382" y="1276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29"/>
          <p:cNvSpPr/>
          <p:nvPr/>
        </p:nvSpPr>
        <p:spPr>
          <a:xfrm>
            <a:off x="9335495" y="3377263"/>
            <a:ext cx="206892" cy="318942"/>
          </a:xfrm>
          <a:custGeom>
            <a:avLst/>
            <a:gdLst/>
            <a:ahLst/>
            <a:cxnLst/>
            <a:rect l="l" t="t" r="r" b="b"/>
            <a:pathLst>
              <a:path w="80581" h="137921" extrusionOk="0">
                <a:moveTo>
                  <a:pt x="75342" y="137922"/>
                </a:moveTo>
                <a:lnTo>
                  <a:pt x="5143" y="137922"/>
                </a:lnTo>
                <a:lnTo>
                  <a:pt x="0" y="132779"/>
                </a:lnTo>
                <a:lnTo>
                  <a:pt x="0" y="40291"/>
                </a:lnTo>
                <a:cubicBezTo>
                  <a:pt x="0" y="18097"/>
                  <a:pt x="18097" y="0"/>
                  <a:pt x="40291" y="0"/>
                </a:cubicBezTo>
                <a:cubicBezTo>
                  <a:pt x="62484" y="0"/>
                  <a:pt x="80581" y="18097"/>
                  <a:pt x="80581" y="40291"/>
                </a:cubicBezTo>
                <a:lnTo>
                  <a:pt x="80581" y="132779"/>
                </a:lnTo>
                <a:lnTo>
                  <a:pt x="75438" y="137922"/>
                </a:lnTo>
                <a:close/>
                <a:moveTo>
                  <a:pt x="10287" y="127635"/>
                </a:moveTo>
                <a:lnTo>
                  <a:pt x="70199" y="127635"/>
                </a:lnTo>
                <a:lnTo>
                  <a:pt x="70199" y="40291"/>
                </a:lnTo>
                <a:cubicBezTo>
                  <a:pt x="70199" y="23813"/>
                  <a:pt x="56769" y="10382"/>
                  <a:pt x="40291" y="10382"/>
                </a:cubicBezTo>
                <a:cubicBezTo>
                  <a:pt x="23813" y="10382"/>
                  <a:pt x="10382" y="23813"/>
                  <a:pt x="10382" y="40291"/>
                </a:cubicBezTo>
                <a:lnTo>
                  <a:pt x="10382" y="1276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29"/>
          <p:cNvSpPr/>
          <p:nvPr/>
        </p:nvSpPr>
        <p:spPr>
          <a:xfrm>
            <a:off x="8992143" y="3816735"/>
            <a:ext cx="206892" cy="318942"/>
          </a:xfrm>
          <a:custGeom>
            <a:avLst/>
            <a:gdLst/>
            <a:ahLst/>
            <a:cxnLst/>
            <a:rect l="l" t="t" r="r" b="b"/>
            <a:pathLst>
              <a:path w="80581" h="137921" extrusionOk="0">
                <a:moveTo>
                  <a:pt x="75342" y="137922"/>
                </a:moveTo>
                <a:lnTo>
                  <a:pt x="5143" y="137922"/>
                </a:lnTo>
                <a:lnTo>
                  <a:pt x="0" y="132779"/>
                </a:lnTo>
                <a:lnTo>
                  <a:pt x="0" y="40291"/>
                </a:lnTo>
                <a:cubicBezTo>
                  <a:pt x="0" y="18097"/>
                  <a:pt x="18097" y="0"/>
                  <a:pt x="40291" y="0"/>
                </a:cubicBezTo>
                <a:cubicBezTo>
                  <a:pt x="62484" y="0"/>
                  <a:pt x="80581" y="18097"/>
                  <a:pt x="80581" y="40291"/>
                </a:cubicBezTo>
                <a:lnTo>
                  <a:pt x="80581" y="132779"/>
                </a:lnTo>
                <a:lnTo>
                  <a:pt x="75438" y="137922"/>
                </a:lnTo>
                <a:close/>
                <a:moveTo>
                  <a:pt x="10287" y="127635"/>
                </a:moveTo>
                <a:lnTo>
                  <a:pt x="70199" y="127635"/>
                </a:lnTo>
                <a:lnTo>
                  <a:pt x="70199" y="40291"/>
                </a:lnTo>
                <a:cubicBezTo>
                  <a:pt x="70199" y="23813"/>
                  <a:pt x="56769" y="10382"/>
                  <a:pt x="40291" y="10382"/>
                </a:cubicBezTo>
                <a:cubicBezTo>
                  <a:pt x="23813" y="10382"/>
                  <a:pt x="10382" y="23813"/>
                  <a:pt x="10382" y="40291"/>
                </a:cubicBezTo>
                <a:lnTo>
                  <a:pt x="10382" y="1276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9"/>
          <p:cNvSpPr/>
          <p:nvPr/>
        </p:nvSpPr>
        <p:spPr>
          <a:xfrm>
            <a:off x="9335495" y="3816735"/>
            <a:ext cx="206892" cy="318942"/>
          </a:xfrm>
          <a:custGeom>
            <a:avLst/>
            <a:gdLst/>
            <a:ahLst/>
            <a:cxnLst/>
            <a:rect l="l" t="t" r="r" b="b"/>
            <a:pathLst>
              <a:path w="80581" h="137921" extrusionOk="0">
                <a:moveTo>
                  <a:pt x="75342" y="137922"/>
                </a:moveTo>
                <a:lnTo>
                  <a:pt x="5143" y="137922"/>
                </a:lnTo>
                <a:lnTo>
                  <a:pt x="0" y="132779"/>
                </a:lnTo>
                <a:lnTo>
                  <a:pt x="0" y="40291"/>
                </a:lnTo>
                <a:cubicBezTo>
                  <a:pt x="0" y="18097"/>
                  <a:pt x="18097" y="0"/>
                  <a:pt x="40291" y="0"/>
                </a:cubicBezTo>
                <a:cubicBezTo>
                  <a:pt x="62484" y="0"/>
                  <a:pt x="80581" y="18097"/>
                  <a:pt x="80581" y="40291"/>
                </a:cubicBezTo>
                <a:lnTo>
                  <a:pt x="80581" y="132779"/>
                </a:lnTo>
                <a:lnTo>
                  <a:pt x="75438" y="137922"/>
                </a:lnTo>
                <a:close/>
                <a:moveTo>
                  <a:pt x="10287" y="127635"/>
                </a:moveTo>
                <a:lnTo>
                  <a:pt x="70199" y="127635"/>
                </a:lnTo>
                <a:lnTo>
                  <a:pt x="70199" y="40291"/>
                </a:lnTo>
                <a:cubicBezTo>
                  <a:pt x="70199" y="23813"/>
                  <a:pt x="56769" y="10382"/>
                  <a:pt x="40291" y="10382"/>
                </a:cubicBezTo>
                <a:cubicBezTo>
                  <a:pt x="23813" y="10382"/>
                  <a:pt x="10382" y="23813"/>
                  <a:pt x="10382" y="40291"/>
                </a:cubicBezTo>
                <a:lnTo>
                  <a:pt x="10382" y="1276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29"/>
          <p:cNvSpPr/>
          <p:nvPr/>
        </p:nvSpPr>
        <p:spPr>
          <a:xfrm>
            <a:off x="8992143" y="4256208"/>
            <a:ext cx="206892" cy="318942"/>
          </a:xfrm>
          <a:custGeom>
            <a:avLst/>
            <a:gdLst/>
            <a:ahLst/>
            <a:cxnLst/>
            <a:rect l="l" t="t" r="r" b="b"/>
            <a:pathLst>
              <a:path w="80581" h="137921" extrusionOk="0">
                <a:moveTo>
                  <a:pt x="75342" y="137922"/>
                </a:moveTo>
                <a:lnTo>
                  <a:pt x="5143" y="137922"/>
                </a:lnTo>
                <a:lnTo>
                  <a:pt x="0" y="132779"/>
                </a:lnTo>
                <a:lnTo>
                  <a:pt x="0" y="40291"/>
                </a:lnTo>
                <a:cubicBezTo>
                  <a:pt x="0" y="18097"/>
                  <a:pt x="18097" y="0"/>
                  <a:pt x="40291" y="0"/>
                </a:cubicBezTo>
                <a:cubicBezTo>
                  <a:pt x="62484" y="0"/>
                  <a:pt x="80581" y="18097"/>
                  <a:pt x="80581" y="40291"/>
                </a:cubicBezTo>
                <a:lnTo>
                  <a:pt x="80581" y="132779"/>
                </a:lnTo>
                <a:lnTo>
                  <a:pt x="75438" y="137922"/>
                </a:lnTo>
                <a:close/>
                <a:moveTo>
                  <a:pt x="10287" y="127635"/>
                </a:moveTo>
                <a:lnTo>
                  <a:pt x="70199" y="127635"/>
                </a:lnTo>
                <a:lnTo>
                  <a:pt x="70199" y="40291"/>
                </a:lnTo>
                <a:cubicBezTo>
                  <a:pt x="70199" y="23813"/>
                  <a:pt x="56769" y="10382"/>
                  <a:pt x="40291" y="10382"/>
                </a:cubicBezTo>
                <a:cubicBezTo>
                  <a:pt x="23813" y="10382"/>
                  <a:pt x="10382" y="23813"/>
                  <a:pt x="10382" y="40291"/>
                </a:cubicBezTo>
                <a:lnTo>
                  <a:pt x="10382" y="1276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29"/>
          <p:cNvSpPr/>
          <p:nvPr/>
        </p:nvSpPr>
        <p:spPr>
          <a:xfrm>
            <a:off x="9335495" y="4256208"/>
            <a:ext cx="206892" cy="318942"/>
          </a:xfrm>
          <a:custGeom>
            <a:avLst/>
            <a:gdLst/>
            <a:ahLst/>
            <a:cxnLst/>
            <a:rect l="l" t="t" r="r" b="b"/>
            <a:pathLst>
              <a:path w="80581" h="137921" extrusionOk="0">
                <a:moveTo>
                  <a:pt x="75342" y="137922"/>
                </a:moveTo>
                <a:lnTo>
                  <a:pt x="5143" y="137922"/>
                </a:lnTo>
                <a:lnTo>
                  <a:pt x="0" y="132779"/>
                </a:lnTo>
                <a:lnTo>
                  <a:pt x="0" y="40291"/>
                </a:lnTo>
                <a:cubicBezTo>
                  <a:pt x="0" y="18097"/>
                  <a:pt x="18097" y="0"/>
                  <a:pt x="40291" y="0"/>
                </a:cubicBezTo>
                <a:cubicBezTo>
                  <a:pt x="62484" y="0"/>
                  <a:pt x="80581" y="18097"/>
                  <a:pt x="80581" y="40291"/>
                </a:cubicBezTo>
                <a:lnTo>
                  <a:pt x="80581" y="132779"/>
                </a:lnTo>
                <a:lnTo>
                  <a:pt x="75438" y="137922"/>
                </a:lnTo>
                <a:close/>
                <a:moveTo>
                  <a:pt x="10287" y="127635"/>
                </a:moveTo>
                <a:lnTo>
                  <a:pt x="70199" y="127635"/>
                </a:lnTo>
                <a:lnTo>
                  <a:pt x="70199" y="40291"/>
                </a:lnTo>
                <a:cubicBezTo>
                  <a:pt x="70199" y="23813"/>
                  <a:pt x="56769" y="10382"/>
                  <a:pt x="40291" y="10382"/>
                </a:cubicBezTo>
                <a:cubicBezTo>
                  <a:pt x="23813" y="10382"/>
                  <a:pt x="10382" y="23813"/>
                  <a:pt x="10382" y="40291"/>
                </a:cubicBezTo>
                <a:lnTo>
                  <a:pt x="10382" y="1276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337;p29">
            <a:extLst>
              <a:ext uri="{FF2B5EF4-FFF2-40B4-BE49-F238E27FC236}">
                <a16:creationId xmlns:a16="http://schemas.microsoft.com/office/drawing/2014/main" id="{9EE5280D-3EE4-23DA-8312-BEBB45AE24E7}"/>
              </a:ext>
            </a:extLst>
          </p:cNvPr>
          <p:cNvSpPr txBox="1">
            <a:spLocks/>
          </p:cNvSpPr>
          <p:nvPr/>
        </p:nvSpPr>
        <p:spPr>
          <a:xfrm>
            <a:off x="3616248" y="3626227"/>
            <a:ext cx="7347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lt2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1338;p29">
            <a:extLst>
              <a:ext uri="{FF2B5EF4-FFF2-40B4-BE49-F238E27FC236}">
                <a16:creationId xmlns:a16="http://schemas.microsoft.com/office/drawing/2014/main" id="{578F9C46-7BB6-AB07-621B-055DFDD5F0B5}"/>
              </a:ext>
            </a:extLst>
          </p:cNvPr>
          <p:cNvSpPr txBox="1">
            <a:spLocks/>
          </p:cNvSpPr>
          <p:nvPr/>
        </p:nvSpPr>
        <p:spPr>
          <a:xfrm>
            <a:off x="4261364" y="3643356"/>
            <a:ext cx="3012987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ru-RU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загрузки общежитий с использованием LATERAL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D6F871C7-9CD2-ADA6-2561-C8377D5B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31504F2F-6618-DC6D-C498-EB1AFBCE0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003" y="543702"/>
            <a:ext cx="68304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Добавление в таблицу MATERIALIZED VIEW</a:t>
            </a:r>
            <a:endParaRPr sz="2400"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85E9F8B9-E2D6-AD0C-A47A-F24F362A547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96240" y="1200566"/>
            <a:ext cx="5139819" cy="951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MATERIALIZED VIEW </a:t>
            </a:r>
            <a:r>
              <a:rPr lang="en-US" dirty="0"/>
              <a:t>dormitory_higher_5floor </a:t>
            </a:r>
            <a:r>
              <a:rPr lang="en-US" b="1" dirty="0"/>
              <a:t>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number_of_dormitory</a:t>
            </a:r>
            <a:r>
              <a:rPr lang="en-US" dirty="0"/>
              <a:t>, </a:t>
            </a:r>
            <a:r>
              <a:rPr lang="en-US" dirty="0" err="1"/>
              <a:t>number_of_floor</a:t>
            </a:r>
            <a:r>
              <a:rPr lang="en-US" dirty="0"/>
              <a:t>, </a:t>
            </a:r>
            <a:r>
              <a:rPr lang="en-US" dirty="0" err="1"/>
              <a:t>id_of_staff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FROM</a:t>
            </a:r>
            <a:r>
              <a:rPr lang="en-US" dirty="0"/>
              <a:t> dormitory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number_of_floor</a:t>
            </a:r>
            <a:r>
              <a:rPr lang="en-US" dirty="0"/>
              <a:t> &gt; 5;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04BCC9-8CFD-1E0C-5C45-A4DFC3E3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34" y="2362545"/>
            <a:ext cx="4829849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FEBC32F4-71CB-BAEE-75E3-B6263E89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96A0EEAF-DE27-3693-7DF1-7434D34BF2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051" y="210122"/>
            <a:ext cx="33504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Работа с индексами</a:t>
            </a:r>
            <a:endParaRPr sz="2400"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F8FFD3B2-4B79-5E57-FF4D-C8A2690774D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240030" y="940022"/>
            <a:ext cx="6663938" cy="8068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INDEX IF NOT EXISTS </a:t>
            </a:r>
            <a:r>
              <a:rPr lang="en-US" dirty="0" err="1"/>
              <a:t>idx_students_name</a:t>
            </a:r>
            <a:r>
              <a:rPr lang="en-US" b="1" dirty="0"/>
              <a:t> ON </a:t>
            </a:r>
            <a:r>
              <a:rPr lang="en-US" dirty="0"/>
              <a:t>students(name);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EXPLAIN ANALYZE SELECT * FROM </a:t>
            </a:r>
            <a:r>
              <a:rPr lang="en-US" dirty="0"/>
              <a:t>students </a:t>
            </a:r>
            <a:r>
              <a:rPr lang="en-US" b="1" dirty="0"/>
              <a:t>WHERE</a:t>
            </a:r>
            <a:r>
              <a:rPr lang="en-US" dirty="0"/>
              <a:t> name = 'Ivanov Ivan Ivanovich';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880DC2-50F8-5A13-E304-EC1C44E2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7" y="1893540"/>
            <a:ext cx="7464228" cy="13564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0A84B1-3A39-66D5-D432-2081CC1E8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27" y="3409033"/>
            <a:ext cx="7464228" cy="137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BB621A8E-6DE8-A882-9C12-A210FA52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93729777-EEC7-68BD-3BFC-F28E6DFD5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051" y="210122"/>
            <a:ext cx="23896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B-tree</a:t>
            </a:r>
            <a:endParaRPr sz="2400"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338771E6-D93D-D161-E6D0-434155AE043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3922" y="782822"/>
            <a:ext cx="7039878" cy="1079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INDEX IF NOT EXISTS </a:t>
            </a:r>
            <a:r>
              <a:rPr lang="en-US" dirty="0" err="1"/>
              <a:t>idx_students_dormitory_dob_name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students </a:t>
            </a:r>
            <a:r>
              <a:rPr lang="en-US" b="1" dirty="0"/>
              <a:t>USING</a:t>
            </a:r>
            <a:r>
              <a:rPr lang="en-US" dirty="0"/>
              <a:t> </a:t>
            </a:r>
            <a:r>
              <a:rPr lang="en-US" dirty="0" err="1"/>
              <a:t>btree</a:t>
            </a:r>
            <a:r>
              <a:rPr lang="en-US" dirty="0"/>
              <a:t> (</a:t>
            </a:r>
            <a:r>
              <a:rPr lang="en-US" dirty="0" err="1"/>
              <a:t>date_of_birth</a:t>
            </a:r>
            <a:r>
              <a:rPr lang="en-US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EXPLAIN ANALYZE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 * FROM </a:t>
            </a:r>
            <a:r>
              <a:rPr lang="en-US" dirty="0"/>
              <a:t>students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date_of_birth</a:t>
            </a:r>
            <a:r>
              <a:rPr lang="en-US" dirty="0"/>
              <a:t> = '2004-04-04';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01F88A-5F81-4947-9572-C3F7EED4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33" y="2053766"/>
            <a:ext cx="7947660" cy="19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7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AE05CCD0-2306-43C6-9BFF-BE259B7D3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737AFDF2-16F4-7F9C-C0A5-038ADB508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051" y="210122"/>
            <a:ext cx="23896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Hash</a:t>
            </a:r>
            <a:endParaRPr sz="2400"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A68E51F4-E9C3-62DF-1D82-26543218996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3922" y="782822"/>
            <a:ext cx="7039878" cy="1079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INDEX IF NOT EXISTS </a:t>
            </a:r>
            <a:r>
              <a:rPr lang="en-US" dirty="0" err="1"/>
              <a:t>idx_students_dormitory_hash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students</a:t>
            </a:r>
            <a:r>
              <a:rPr lang="en-US" b="1" dirty="0"/>
              <a:t> USING </a:t>
            </a:r>
            <a:r>
              <a:rPr lang="en-US" dirty="0"/>
              <a:t>hash(</a:t>
            </a:r>
            <a:r>
              <a:rPr lang="en-US" dirty="0" err="1"/>
              <a:t>date_of_birth</a:t>
            </a:r>
            <a:r>
              <a:rPr lang="en-US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EXPLAIN ANALYZE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 * FROM </a:t>
            </a:r>
            <a:r>
              <a:rPr lang="en-US" dirty="0"/>
              <a:t>students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date_of_birth</a:t>
            </a:r>
            <a:r>
              <a:rPr lang="en-US" dirty="0"/>
              <a:t> = '2004-04-04';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6706E1-F5F4-9241-4E9D-11A49C57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22" y="2155713"/>
            <a:ext cx="7185660" cy="17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9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6775A222-82F6-861D-E7CA-AFDA2E910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FADAF489-7C75-11AF-01A6-ECFBDDD47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051" y="210122"/>
            <a:ext cx="23896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Brin</a:t>
            </a:r>
            <a:endParaRPr sz="2400"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55C73160-4755-B8FC-43D3-BD047333515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3922" y="1004223"/>
            <a:ext cx="7039878" cy="1079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INDEX IF NOT EXISTS </a:t>
            </a:r>
            <a:r>
              <a:rPr lang="en-US" dirty="0" err="1"/>
              <a:t>idx_students_dormitory_brin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students</a:t>
            </a:r>
            <a:r>
              <a:rPr lang="en-US" b="1" dirty="0"/>
              <a:t> USING </a:t>
            </a:r>
            <a:r>
              <a:rPr lang="en-US" dirty="0"/>
              <a:t>brin(</a:t>
            </a:r>
            <a:r>
              <a:rPr lang="en-US" dirty="0" err="1"/>
              <a:t>date_of_birth</a:t>
            </a:r>
            <a:r>
              <a:rPr lang="en-US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EXPLAIN ANALYZE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 * FROM </a:t>
            </a:r>
            <a:r>
              <a:rPr lang="en-US" dirty="0"/>
              <a:t>students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date_of_birth</a:t>
            </a:r>
            <a:r>
              <a:rPr lang="en-US" dirty="0"/>
              <a:t> = '2004-04-04';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1B5574-3021-810A-A6FB-720925664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22" y="2308978"/>
            <a:ext cx="7039878" cy="17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5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952FF52B-A00C-B221-98CB-823D737F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>
            <a:extLst>
              <a:ext uri="{FF2B5EF4-FFF2-40B4-BE49-F238E27FC236}">
                <a16:creationId xmlns:a16="http://schemas.microsoft.com/office/drawing/2014/main" id="{CF552D3A-0E94-33F9-F0F2-E92DCED43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8206" y="2219297"/>
            <a:ext cx="5278754" cy="1056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 с группировками с помощью команд «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1" name="Google Shape;1501;p31">
            <a:extLst>
              <a:ext uri="{FF2B5EF4-FFF2-40B4-BE49-F238E27FC236}">
                <a16:creationId xmlns:a16="http://schemas.microsoft.com/office/drawing/2014/main" id="{72C24FB5-671E-1D00-E72C-D0506636C5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99412" y="1191497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412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A4133518-C3C5-3246-34A6-5C9B293C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3D5B863D-B540-F31F-6564-12BF0F5F509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89240" y="350852"/>
            <a:ext cx="4854760" cy="2949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EXTRACT(YEAR FROM </a:t>
            </a:r>
            <a:r>
              <a:rPr lang="en-US" dirty="0" err="1"/>
              <a:t>date_of_birth</a:t>
            </a:r>
            <a:r>
              <a:rPr lang="en-US" dirty="0"/>
              <a:t>) AS </a:t>
            </a:r>
            <a:r>
              <a:rPr lang="en-US" dirty="0" err="1"/>
              <a:t>birth_year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COUNT(*) AS </a:t>
            </a:r>
            <a:r>
              <a:rPr lang="en-US" dirty="0" err="1"/>
              <a:t>year_of_count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STRING_AGG</a:t>
            </a:r>
            <a:r>
              <a:rPr lang="en-US" dirty="0"/>
              <a:t>(name, ', ' ORDER BY name) AS staffs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FROM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staff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WHERE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sex = 'Female'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GROUP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EXTRACT(YEAR FROM </a:t>
            </a:r>
            <a:r>
              <a:rPr lang="en-US" dirty="0" err="1"/>
              <a:t>date_of_birth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HAVING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EXTRACT(YEAR FROM </a:t>
            </a:r>
            <a:r>
              <a:rPr lang="en-US" dirty="0" err="1"/>
              <a:t>date_of_birth</a:t>
            </a:r>
            <a:r>
              <a:rPr lang="en-US" dirty="0"/>
              <a:t>) &gt; 1980  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ORDER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birth_year</a:t>
            </a:r>
            <a:r>
              <a:rPr lang="en-US" dirty="0"/>
              <a:t>;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C84AD-E4F7-629C-4E37-8CCEBD8DB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1767769"/>
            <a:ext cx="4365019" cy="26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4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024ABD62-0070-2A37-C4F1-DDD04C98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>
            <a:extLst>
              <a:ext uri="{FF2B5EF4-FFF2-40B4-BE49-F238E27FC236}">
                <a16:creationId xmlns:a16="http://schemas.microsoft.com/office/drawing/2014/main" id="{C6A71BD7-6425-CE0A-FCA7-40D622CF2D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3606" y="2104997"/>
            <a:ext cx="5278754" cy="1056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транзакций и триггеров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1" name="Google Shape;1501;p31">
            <a:extLst>
              <a:ext uri="{FF2B5EF4-FFF2-40B4-BE49-F238E27FC236}">
                <a16:creationId xmlns:a16="http://schemas.microsoft.com/office/drawing/2014/main" id="{29C5D7D2-9F52-EA98-1C15-2552B040C7A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99412" y="1191497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943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A2C12170-8147-17A9-6E8D-C97DDD24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BFA0AEBF-E282-C963-4110-47B9EE9E1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241" y="841952"/>
            <a:ext cx="8412480" cy="670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Создание триггера </a:t>
            </a:r>
            <a:r>
              <a:rPr lang="en-US" sz="3200" dirty="0" err="1"/>
              <a:t>check_student_age</a:t>
            </a:r>
            <a:r>
              <a:rPr lang="en-US" sz="3200" dirty="0"/>
              <a:t>()</a:t>
            </a:r>
            <a:endParaRPr sz="3200"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65C4453F-A7FE-01F8-3B1F-8672C2D4332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2241" y="1748126"/>
            <a:ext cx="4043190" cy="16472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TRIGGER </a:t>
            </a:r>
            <a:r>
              <a:rPr lang="en-US" dirty="0" err="1"/>
              <a:t>trg_students_age_check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BEFORE INSERT OR UPDATE ON </a:t>
            </a:r>
            <a:r>
              <a:rPr lang="en-US" dirty="0"/>
              <a:t>students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FOR EACH ROW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EXECUTE FUNCTION </a:t>
            </a:r>
            <a:r>
              <a:rPr lang="en-US" dirty="0" err="1"/>
              <a:t>check_student_age</a:t>
            </a:r>
            <a:r>
              <a:rPr lang="en-US" dirty="0"/>
              <a:t>();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tgname</a:t>
            </a:r>
            <a:r>
              <a:rPr lang="en-US" dirty="0"/>
              <a:t>, </a:t>
            </a:r>
            <a:r>
              <a:rPr lang="en-US" dirty="0" err="1"/>
              <a:t>tgrelid</a:t>
            </a:r>
            <a:r>
              <a:rPr lang="en-US" dirty="0"/>
              <a:t>::</a:t>
            </a:r>
            <a:r>
              <a:rPr lang="en-US" dirty="0" err="1"/>
              <a:t>regclass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pg_trigger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tgname</a:t>
            </a:r>
            <a:r>
              <a:rPr lang="en-US" dirty="0"/>
              <a:t> = '</a:t>
            </a:r>
            <a:r>
              <a:rPr lang="en-US" dirty="0" err="1"/>
              <a:t>trg_students_age_check</a:t>
            </a:r>
            <a:r>
              <a:rPr lang="en-US" dirty="0"/>
              <a:t>';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CD7441-B490-E402-D22E-5C4EFE7A8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02" y="3087311"/>
            <a:ext cx="434400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7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DABD035B-E032-5CCB-3439-CEB19FEC0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3">
            <a:extLst>
              <a:ext uri="{FF2B5EF4-FFF2-40B4-BE49-F238E27FC236}">
                <a16:creationId xmlns:a16="http://schemas.microsoft.com/office/drawing/2014/main" id="{F5F73E74-2D3D-A888-BA33-D0E6341F26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7720" y="668661"/>
            <a:ext cx="5435599" cy="549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Создание транзакции</a:t>
            </a:r>
            <a:endParaRPr sz="3200" dirty="0"/>
          </a:p>
        </p:txBody>
      </p:sp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93490DB7-FFD6-1058-6625-CA51BCA0336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3519" y="1554989"/>
            <a:ext cx="4348481" cy="26106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BEGIN</a:t>
            </a:r>
            <a:r>
              <a:rPr lang="en-US" dirty="0"/>
              <a:t>; 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-- Проверка доступности комплектов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DO</a:t>
            </a:r>
            <a:r>
              <a:rPr lang="en-US" dirty="0"/>
              <a:t> $$ ... $$;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UPDATE</a:t>
            </a:r>
            <a:r>
              <a:rPr lang="en-US" dirty="0"/>
              <a:t> students SET </a:t>
            </a:r>
            <a:r>
              <a:rPr lang="en-US" dirty="0" err="1"/>
              <a:t>number_of_dormitory</a:t>
            </a:r>
            <a:r>
              <a:rPr lang="en-US" dirty="0"/>
              <a:t> = 3 </a:t>
            </a:r>
            <a:r>
              <a:rPr lang="en-US" b="1" dirty="0"/>
              <a:t>WHERE</a:t>
            </a:r>
            <a:r>
              <a:rPr lang="en-US" dirty="0"/>
              <a:t> id = 5;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err="1"/>
              <a:t>set_of_underwear</a:t>
            </a:r>
            <a:r>
              <a:rPr lang="en-US" dirty="0"/>
              <a:t> SET </a:t>
            </a:r>
            <a:r>
              <a:rPr lang="en-US" dirty="0" err="1"/>
              <a:t>student_id</a:t>
            </a:r>
            <a:r>
              <a:rPr lang="en-US" dirty="0"/>
              <a:t> = 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serial_number</a:t>
            </a:r>
            <a:r>
              <a:rPr lang="en-US" dirty="0"/>
              <a:t> = (...);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COMMIT; 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BB6DFE-E5A5-2DDE-5D4F-83E63223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3823989"/>
            <a:ext cx="7640320" cy="68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3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/>
          <p:cNvSpPr txBox="1">
            <a:spLocks noGrp="1"/>
          </p:cNvSpPr>
          <p:nvPr>
            <p:ph type="title"/>
          </p:nvPr>
        </p:nvSpPr>
        <p:spPr>
          <a:xfrm>
            <a:off x="2391900" y="3438103"/>
            <a:ext cx="43602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Построение </a:t>
            </a:r>
            <a:r>
              <a:rPr lang="en-US" dirty="0"/>
              <a:t>ER-</a:t>
            </a:r>
            <a:r>
              <a:rPr lang="ru-RU" dirty="0"/>
              <a:t>диаграммы</a:t>
            </a:r>
            <a:br>
              <a:rPr lang="ru-RU" dirty="0"/>
            </a:br>
            <a:endParaRPr dirty="0"/>
          </a:p>
        </p:txBody>
      </p:sp>
      <p:sp>
        <p:nvSpPr>
          <p:cNvPr id="1501" name="Google Shape;1501;p31"/>
          <p:cNvSpPr txBox="1">
            <a:spLocks noGrp="1"/>
          </p:cNvSpPr>
          <p:nvPr>
            <p:ph type="title" idx="2"/>
          </p:nvPr>
        </p:nvSpPr>
        <p:spPr>
          <a:xfrm>
            <a:off x="4099412" y="1191497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AF217144-1A0A-2413-3CD9-8841C518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>
            <a:extLst>
              <a:ext uri="{FF2B5EF4-FFF2-40B4-BE49-F238E27FC236}">
                <a16:creationId xmlns:a16="http://schemas.microsoft.com/office/drawing/2014/main" id="{1E5AD14B-CC53-751B-B28D-676F3A04F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3606" y="2104997"/>
            <a:ext cx="5278754" cy="1056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загрузки общежитий с использованием LATERAL</a:t>
            </a:r>
          </a:p>
        </p:txBody>
      </p:sp>
      <p:sp>
        <p:nvSpPr>
          <p:cNvPr id="1501" name="Google Shape;1501;p31">
            <a:extLst>
              <a:ext uri="{FF2B5EF4-FFF2-40B4-BE49-F238E27FC236}">
                <a16:creationId xmlns:a16="http://schemas.microsoft.com/office/drawing/2014/main" id="{65C44408-6D96-E286-E356-23153C0FF4F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99412" y="1191497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325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6CF0B1FB-CE25-7797-BDFD-9ACBBC319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3">
            <a:extLst>
              <a:ext uri="{FF2B5EF4-FFF2-40B4-BE49-F238E27FC236}">
                <a16:creationId xmlns:a16="http://schemas.microsoft.com/office/drawing/2014/main" id="{636DF4FB-C0CF-F93A-F292-C861124EF4C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88440" y="308656"/>
            <a:ext cx="6690760" cy="45261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d.number_of_dormitory</a:t>
            </a:r>
            <a:r>
              <a:rPr lang="en-US" dirty="0"/>
              <a:t> AS "number",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d.address</a:t>
            </a:r>
            <a:r>
              <a:rPr lang="en-US" dirty="0"/>
              <a:t> AS "</a:t>
            </a:r>
            <a:r>
              <a:rPr lang="en-US" dirty="0" err="1"/>
              <a:t>addres</a:t>
            </a:r>
            <a:r>
              <a:rPr lang="en-US" dirty="0"/>
              <a:t>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d.number_of_floor</a:t>
            </a:r>
            <a:r>
              <a:rPr lang="en-US" dirty="0"/>
              <a:t> AS "</a:t>
            </a:r>
            <a:r>
              <a:rPr lang="en-US" dirty="0" err="1"/>
              <a:t>number_of_floor</a:t>
            </a:r>
            <a:r>
              <a:rPr lang="en-US" dirty="0"/>
              <a:t>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stats.students</a:t>
            </a:r>
            <a:r>
              <a:rPr lang="en-US" dirty="0"/>
              <a:t> AS "students",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ROUND(</a:t>
            </a:r>
            <a:r>
              <a:rPr lang="en-US" dirty="0" err="1"/>
              <a:t>stats.avg_age</a:t>
            </a:r>
            <a:r>
              <a:rPr lang="en-US" dirty="0"/>
              <a:t>) AS "AGE",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err="1"/>
              <a:t>stats.linen_stats</a:t>
            </a:r>
            <a:r>
              <a:rPr lang="en-US" dirty="0"/>
              <a:t> AS "</a:t>
            </a:r>
            <a:r>
              <a:rPr lang="en-US" dirty="0" err="1"/>
              <a:t>linen_stats</a:t>
            </a:r>
            <a:r>
              <a:rPr lang="en-US" dirty="0"/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FROM</a:t>
            </a:r>
            <a:r>
              <a:rPr lang="en-US" dirty="0"/>
              <a:t> dormitory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JOIN LATERAL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SELECT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b="1" dirty="0"/>
              <a:t>COUNT(s.id) AS </a:t>
            </a:r>
            <a:r>
              <a:rPr lang="en-US" dirty="0"/>
              <a:t>students,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b="1" dirty="0"/>
              <a:t>AVG(EXTRACT(YEAR FROM AGE(CURRENT_DATE</a:t>
            </a:r>
            <a:r>
              <a:rPr lang="en-US" dirty="0"/>
              <a:t>, </a:t>
            </a:r>
            <a:r>
              <a:rPr lang="en-US" dirty="0" err="1"/>
              <a:t>s.date_of_birth</a:t>
            </a:r>
            <a:r>
              <a:rPr lang="en-US" dirty="0"/>
              <a:t>)))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dirty="0" err="1"/>
              <a:t>avg_age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jsonb_build_object</a:t>
            </a:r>
            <a:r>
              <a:rPr lang="en-US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'</a:t>
            </a:r>
            <a:r>
              <a:rPr lang="en-US" dirty="0" err="1"/>
              <a:t>новое</a:t>
            </a:r>
            <a:r>
              <a:rPr lang="en-US" dirty="0"/>
              <a:t>', </a:t>
            </a:r>
            <a:r>
              <a:rPr lang="en-US" b="1" dirty="0"/>
              <a:t>COUNT(CASE WHEN </a:t>
            </a:r>
            <a:r>
              <a:rPr lang="en-US" dirty="0" err="1"/>
              <a:t>sl.state</a:t>
            </a:r>
            <a:r>
              <a:rPr lang="en-US" dirty="0"/>
              <a:t> = 'new' </a:t>
            </a:r>
            <a:r>
              <a:rPr lang="en-US" b="1" dirty="0"/>
              <a:t>THEN 1 END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'</a:t>
            </a:r>
            <a:r>
              <a:rPr lang="en-US" dirty="0" err="1"/>
              <a:t>хорошее</a:t>
            </a:r>
            <a:r>
              <a:rPr lang="en-US" dirty="0"/>
              <a:t>', </a:t>
            </a:r>
            <a:r>
              <a:rPr lang="en-US" b="1" dirty="0"/>
              <a:t>COUNT(CASE WHEN </a:t>
            </a:r>
            <a:r>
              <a:rPr lang="en-US" dirty="0" err="1"/>
              <a:t>sl.state</a:t>
            </a:r>
            <a:r>
              <a:rPr lang="en-US" dirty="0"/>
              <a:t> = 'good' </a:t>
            </a:r>
            <a:r>
              <a:rPr lang="en-US" b="1" dirty="0"/>
              <a:t>THEN 1 END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'</a:t>
            </a:r>
            <a:r>
              <a:rPr lang="en-US" dirty="0" err="1"/>
              <a:t>использованное</a:t>
            </a:r>
            <a:r>
              <a:rPr lang="en-US" dirty="0"/>
              <a:t>', </a:t>
            </a:r>
            <a:r>
              <a:rPr lang="en-US" b="1" dirty="0"/>
              <a:t>COUNT(CASE WHEN </a:t>
            </a:r>
            <a:r>
              <a:rPr lang="en-US" dirty="0" err="1"/>
              <a:t>sl.state</a:t>
            </a:r>
            <a:r>
              <a:rPr lang="en-US" dirty="0"/>
              <a:t> = 'used' </a:t>
            </a:r>
            <a:r>
              <a:rPr lang="en-US" b="1" dirty="0"/>
              <a:t>THEN 1 END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'</a:t>
            </a:r>
            <a:r>
              <a:rPr lang="en-US" dirty="0" err="1"/>
              <a:t>плохое</a:t>
            </a:r>
            <a:r>
              <a:rPr lang="en-US" dirty="0"/>
              <a:t>', </a:t>
            </a:r>
            <a:r>
              <a:rPr lang="en-US" b="1" dirty="0"/>
              <a:t>COUNT(CASE WHEN </a:t>
            </a:r>
            <a:r>
              <a:rPr lang="en-US" dirty="0" err="1"/>
              <a:t>sl.state</a:t>
            </a:r>
            <a:r>
              <a:rPr lang="en-US" dirty="0"/>
              <a:t> = 'bad' </a:t>
            </a:r>
            <a:r>
              <a:rPr lang="en-US" b="1" dirty="0"/>
              <a:t>THEN 1 END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) AS </a:t>
            </a:r>
            <a:r>
              <a:rPr lang="en-US" dirty="0" err="1"/>
              <a:t>liner_stats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b="1" dirty="0"/>
              <a:t> FROM </a:t>
            </a:r>
            <a:r>
              <a:rPr lang="en-US" dirty="0"/>
              <a:t>students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LEFT JOIN </a:t>
            </a:r>
            <a:r>
              <a:rPr lang="en-US" dirty="0" err="1"/>
              <a:t>set_of_linen</a:t>
            </a:r>
            <a:r>
              <a:rPr lang="en-US" dirty="0"/>
              <a:t> </a:t>
            </a:r>
            <a:r>
              <a:rPr lang="en-US" dirty="0" err="1"/>
              <a:t>sl</a:t>
            </a:r>
            <a:r>
              <a:rPr lang="en-US" dirty="0"/>
              <a:t> ON s.id = </a:t>
            </a:r>
            <a:r>
              <a:rPr lang="en-US" dirty="0" err="1"/>
              <a:t>sl.student_id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s.number_of_dormitory</a:t>
            </a:r>
            <a:r>
              <a:rPr lang="en-US" dirty="0"/>
              <a:t> = </a:t>
            </a:r>
            <a:r>
              <a:rPr lang="en-US" dirty="0" err="1"/>
              <a:t>d.number_of_dormitory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b="1" dirty="0"/>
              <a:t>GROUP BY </a:t>
            </a:r>
            <a:r>
              <a:rPr lang="en-US" dirty="0" err="1"/>
              <a:t>s.number_of_dormitory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 stats ON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ORDER BY </a:t>
            </a:r>
            <a:r>
              <a:rPr lang="en-US" dirty="0" err="1"/>
              <a:t>stats.students</a:t>
            </a:r>
            <a:r>
              <a:rPr lang="en-US" dirty="0"/>
              <a:t> </a:t>
            </a:r>
            <a:r>
              <a:rPr lang="en-US" b="1" dirty="0"/>
              <a:t>DESC</a:t>
            </a:r>
            <a:r>
              <a:rPr lang="en-US" dirty="0"/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138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>
          <a:extLst>
            <a:ext uri="{FF2B5EF4-FFF2-40B4-BE49-F238E27FC236}">
              <a16:creationId xmlns:a16="http://schemas.microsoft.com/office/drawing/2014/main" id="{2B48BBB0-CE5B-E72C-E212-5F42195B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941B41-EFEB-3B47-EB7C-FD229EF6B744}"/>
              </a:ext>
            </a:extLst>
          </p:cNvPr>
          <p:cNvSpPr txBox="1"/>
          <p:nvPr/>
        </p:nvSpPr>
        <p:spPr>
          <a:xfrm>
            <a:off x="577152" y="487369"/>
            <a:ext cx="67298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kern="1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rompt"/>
              </a:rPr>
              <a:t>Преимущества:</a:t>
            </a:r>
          </a:p>
          <a:p>
            <a:pPr marL="342900" indent="-342900">
              <a:buAutoNum type="arabicPeriod"/>
            </a:pPr>
            <a:r>
              <a:rPr lang="ru-RU" sz="2400" b="1" kern="1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rompt"/>
              </a:rPr>
              <a:t>Доступ к данным внешнего запроса</a:t>
            </a:r>
          </a:p>
          <a:p>
            <a:pPr marL="342900" indent="-342900">
              <a:buAutoNum type="arabicPeriod"/>
            </a:pPr>
            <a:r>
              <a:rPr lang="ru-RU" sz="2400" b="1" kern="1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rompt"/>
              </a:rPr>
              <a:t>Гибкость</a:t>
            </a:r>
          </a:p>
          <a:p>
            <a:pPr marL="342900" indent="-342900">
              <a:buAutoNum type="arabicPeriod"/>
            </a:pPr>
            <a:r>
              <a:rPr lang="ru-RU" sz="2400" b="1" kern="1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rompt"/>
              </a:rPr>
              <a:t>Производительность</a:t>
            </a:r>
          </a:p>
          <a:p>
            <a:pPr marL="342900" indent="-342900">
              <a:buAutoNum type="arabicPeriod"/>
            </a:pPr>
            <a:r>
              <a:rPr lang="ru-RU" sz="2400" b="1" kern="1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Prompt"/>
              </a:rPr>
              <a:t>Читаемость</a:t>
            </a:r>
          </a:p>
        </p:txBody>
      </p:sp>
      <p:sp>
        <p:nvSpPr>
          <p:cNvPr id="15" name="Google Shape;6102;p59">
            <a:extLst>
              <a:ext uri="{FF2B5EF4-FFF2-40B4-BE49-F238E27FC236}">
                <a16:creationId xmlns:a16="http://schemas.microsoft.com/office/drawing/2014/main" id="{7FC01F44-6F49-9454-E6B2-072D2E84004F}"/>
              </a:ext>
            </a:extLst>
          </p:cNvPr>
          <p:cNvSpPr/>
          <p:nvPr/>
        </p:nvSpPr>
        <p:spPr>
          <a:xfrm>
            <a:off x="6939280" y="196591"/>
            <a:ext cx="1403843" cy="921009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6" name="Google Shape;6102;p59">
            <a:extLst>
              <a:ext uri="{FF2B5EF4-FFF2-40B4-BE49-F238E27FC236}">
                <a16:creationId xmlns:a16="http://schemas.microsoft.com/office/drawing/2014/main" id="{378EB830-570A-92EA-DA3D-314E871A20D7}"/>
              </a:ext>
            </a:extLst>
          </p:cNvPr>
          <p:cNvSpPr/>
          <p:nvPr/>
        </p:nvSpPr>
        <p:spPr>
          <a:xfrm>
            <a:off x="7956059" y="1849120"/>
            <a:ext cx="774128" cy="419307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774A023-80AE-0CB2-1D3D-4C970C911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3" y="2487179"/>
            <a:ext cx="7704000" cy="25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84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8EB96EAA-BC24-5EBB-4E59-57B0DE0D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>
            <a:extLst>
              <a:ext uri="{FF2B5EF4-FFF2-40B4-BE49-F238E27FC236}">
                <a16:creationId xmlns:a16="http://schemas.microsoft.com/office/drawing/2014/main" id="{C17CA10D-7BF2-F74C-C333-8BCFE9D131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243" y="804517"/>
            <a:ext cx="8565514" cy="1056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kumimoji="0" lang="ru-RU" sz="5400" b="1" i="0" u="none" strike="noStrike" kern="0" cap="none" spc="0" normalizeH="0" baseline="0" noProof="0" dirty="0">
                <a:ln>
                  <a:noFill/>
                </a:ln>
                <a:solidFill>
                  <a:srgbClr val="08014E"/>
                </a:solidFill>
                <a:effectLst/>
                <a:uLnTx/>
                <a:uFillTx/>
                <a:cs typeface="Prompt"/>
                <a:sym typeface="Prompt"/>
              </a:rPr>
              <a:t>Спасибо за внимание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8693;p65">
            <a:extLst>
              <a:ext uri="{FF2B5EF4-FFF2-40B4-BE49-F238E27FC236}">
                <a16:creationId xmlns:a16="http://schemas.microsoft.com/office/drawing/2014/main" id="{E7F311DD-F391-ECBE-89EA-CBDDCB33E46A}"/>
              </a:ext>
            </a:extLst>
          </p:cNvPr>
          <p:cNvGrpSpPr/>
          <p:nvPr/>
        </p:nvGrpSpPr>
        <p:grpSpPr>
          <a:xfrm>
            <a:off x="2863601" y="4237383"/>
            <a:ext cx="421927" cy="419371"/>
            <a:chOff x="-6689825" y="3992050"/>
            <a:chExt cx="293025" cy="291250"/>
          </a:xfrm>
          <a:solidFill>
            <a:schemeClr val="bg2">
              <a:lumMod val="25000"/>
            </a:schemeClr>
          </a:solidFill>
        </p:grpSpPr>
        <p:sp>
          <p:nvSpPr>
            <p:cNvPr id="5" name="Google Shape;8694;p65">
              <a:extLst>
                <a:ext uri="{FF2B5EF4-FFF2-40B4-BE49-F238E27FC236}">
                  <a16:creationId xmlns:a16="http://schemas.microsoft.com/office/drawing/2014/main" id="{81124C64-3ADE-1D72-E05B-DC7B9E50B7BA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95;p65">
              <a:extLst>
                <a:ext uri="{FF2B5EF4-FFF2-40B4-BE49-F238E27FC236}">
                  <a16:creationId xmlns:a16="http://schemas.microsoft.com/office/drawing/2014/main" id="{5CC2D675-DADA-06BD-0878-07DE7347C6FE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96;p65">
              <a:extLst>
                <a:ext uri="{FF2B5EF4-FFF2-40B4-BE49-F238E27FC236}">
                  <a16:creationId xmlns:a16="http://schemas.microsoft.com/office/drawing/2014/main" id="{F9031B47-5B64-F991-DE34-DC5E35F41359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697;p65">
              <a:extLst>
                <a:ext uri="{FF2B5EF4-FFF2-40B4-BE49-F238E27FC236}">
                  <a16:creationId xmlns:a16="http://schemas.microsoft.com/office/drawing/2014/main" id="{8AED9965-D2D1-CDB9-1666-060910D4E6E1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98;p65">
              <a:extLst>
                <a:ext uri="{FF2B5EF4-FFF2-40B4-BE49-F238E27FC236}">
                  <a16:creationId xmlns:a16="http://schemas.microsoft.com/office/drawing/2014/main" id="{7F6FFB67-8AFD-C34D-8CA4-021CD1E10EA5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99;p65">
              <a:extLst>
                <a:ext uri="{FF2B5EF4-FFF2-40B4-BE49-F238E27FC236}">
                  <a16:creationId xmlns:a16="http://schemas.microsoft.com/office/drawing/2014/main" id="{B14CAB8D-399C-A16D-81BB-8D23C76CF9C8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00;p65">
              <a:extLst>
                <a:ext uri="{FF2B5EF4-FFF2-40B4-BE49-F238E27FC236}">
                  <a16:creationId xmlns:a16="http://schemas.microsoft.com/office/drawing/2014/main" id="{6F96F668-7EA0-F04F-B0B5-365FA3FB5A4A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01;p65">
              <a:extLst>
                <a:ext uri="{FF2B5EF4-FFF2-40B4-BE49-F238E27FC236}">
                  <a16:creationId xmlns:a16="http://schemas.microsoft.com/office/drawing/2014/main" id="{6D9787A8-A23F-6A79-915A-281350B11746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702;p65">
              <a:extLst>
                <a:ext uri="{FF2B5EF4-FFF2-40B4-BE49-F238E27FC236}">
                  <a16:creationId xmlns:a16="http://schemas.microsoft.com/office/drawing/2014/main" id="{67B4AC86-74E5-45EA-FDD5-7678B349277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703;p65">
              <a:extLst>
                <a:ext uri="{FF2B5EF4-FFF2-40B4-BE49-F238E27FC236}">
                  <a16:creationId xmlns:a16="http://schemas.microsoft.com/office/drawing/2014/main" id="{1F40647B-4353-DCC8-23E6-13C71385855A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704;p65">
              <a:extLst>
                <a:ext uri="{FF2B5EF4-FFF2-40B4-BE49-F238E27FC236}">
                  <a16:creationId xmlns:a16="http://schemas.microsoft.com/office/drawing/2014/main" id="{63268A83-85E1-AE7D-5DCA-C988E512986C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05;p65">
              <a:extLst>
                <a:ext uri="{FF2B5EF4-FFF2-40B4-BE49-F238E27FC236}">
                  <a16:creationId xmlns:a16="http://schemas.microsoft.com/office/drawing/2014/main" id="{A9D6C3F3-BAEA-EB41-F824-49A0EE86E07C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674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>
          <a:extLst>
            <a:ext uri="{FF2B5EF4-FFF2-40B4-BE49-F238E27FC236}">
              <a16:creationId xmlns:a16="http://schemas.microsoft.com/office/drawing/2014/main" id="{17FA7954-2903-9375-9700-6469DA58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7">
            <a:extLst>
              <a:ext uri="{FF2B5EF4-FFF2-40B4-BE49-F238E27FC236}">
                <a16:creationId xmlns:a16="http://schemas.microsoft.com/office/drawing/2014/main" id="{46AC8B1B-FEC6-5685-F46B-B9CE3BA9AE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45290" y="1618832"/>
            <a:ext cx="7622358" cy="1266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База данных системы управления университетскими общежитиями</a:t>
            </a:r>
            <a:endParaRPr sz="3600" dirty="0"/>
          </a:p>
        </p:txBody>
      </p:sp>
      <p:sp>
        <p:nvSpPr>
          <p:cNvPr id="1216" name="Google Shape;1216;p27">
            <a:extLst>
              <a:ext uri="{FF2B5EF4-FFF2-40B4-BE49-F238E27FC236}">
                <a16:creationId xmlns:a16="http://schemas.microsoft.com/office/drawing/2014/main" id="{23D4879F-9777-B069-B655-95303805E9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5519" y="3742176"/>
            <a:ext cx="4913100" cy="1266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Выполнила: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Якубовская Анастасия, 24.Б-81</a:t>
            </a:r>
          </a:p>
          <a:p>
            <a:pPr marL="0" indent="0"/>
            <a:r>
              <a:rPr lang="ru-RU" b="1" dirty="0"/>
              <a:t>Проверяющие: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Лев Ярославович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Шевнин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Михайлов Дмитрий Андреевич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17" name="Google Shape;1217;p27">
            <a:extLst>
              <a:ext uri="{FF2B5EF4-FFF2-40B4-BE49-F238E27FC236}">
                <a16:creationId xmlns:a16="http://schemas.microsoft.com/office/drawing/2014/main" id="{83E225CC-386B-D78A-1C4A-F4FCB7D16F95}"/>
              </a:ext>
            </a:extLst>
          </p:cNvPr>
          <p:cNvGrpSpPr/>
          <p:nvPr/>
        </p:nvGrpSpPr>
        <p:grpSpPr>
          <a:xfrm>
            <a:off x="6617080" y="2321971"/>
            <a:ext cx="2526571" cy="2862831"/>
            <a:chOff x="6032340" y="2652313"/>
            <a:chExt cx="805076" cy="912223"/>
          </a:xfrm>
        </p:grpSpPr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5037EDAA-3034-B78A-1AFC-331BD4A2D1F0}"/>
                </a:ext>
              </a:extLst>
            </p:cNvPr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B0A87C66-AC79-43D2-F372-93C07FDBC87D}"/>
                </a:ext>
              </a:extLst>
            </p:cNvPr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5C1C67EF-7755-1679-39DC-ABF0DADFBBB7}"/>
                </a:ext>
              </a:extLst>
            </p:cNvPr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C405AE06-BCD2-A9C0-A568-A8A026EA5F25}"/>
                </a:ext>
              </a:extLst>
            </p:cNvPr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36499E32-7021-64C5-1965-EAD3172C262D}"/>
                </a:ext>
              </a:extLst>
            </p:cNvPr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41EE6C5B-3753-914E-6612-38747523D16D}"/>
                </a:ext>
              </a:extLst>
            </p:cNvPr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51BA6C61-A8F3-C450-7E2B-B9E07ED8BD74}"/>
                </a:ext>
              </a:extLst>
            </p:cNvPr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BBC7B61E-3C47-A606-C7F0-6DAE5930766D}"/>
                </a:ext>
              </a:extLst>
            </p:cNvPr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DEF62CF2-8471-EC03-EFC3-CCAA8F074E64}"/>
                </a:ext>
              </a:extLst>
            </p:cNvPr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53FD4CA0-36DB-E709-A898-24E0B5004BDC}"/>
                </a:ext>
              </a:extLst>
            </p:cNvPr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17DDA06B-74A7-35CC-DE21-BCA821DC54BD}"/>
                </a:ext>
              </a:extLst>
            </p:cNvPr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843114CA-2DC1-BE0F-17FB-6C6F025A93C2}"/>
                </a:ext>
              </a:extLst>
            </p:cNvPr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D14DF9C2-5F49-A24B-A148-8CAF32FBC3F9}"/>
                </a:ext>
              </a:extLst>
            </p:cNvPr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9A9157D9-9FCF-21C1-0A74-541A7EAE0247}"/>
                </a:ext>
              </a:extLst>
            </p:cNvPr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57286DA1-99B4-A9A3-5F70-E6101A477CD9}"/>
                </a:ext>
              </a:extLst>
            </p:cNvPr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84849E5E-EB4D-EF02-68E6-7F8EBA26BC53}"/>
                </a:ext>
              </a:extLst>
            </p:cNvPr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A53E1C41-7716-2EF0-1CF3-40A89B8C5EF9}"/>
                </a:ext>
              </a:extLst>
            </p:cNvPr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DB61B683-C7C9-9A09-2A43-06772BB67B7A}"/>
                </a:ext>
              </a:extLst>
            </p:cNvPr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C429775B-BAE0-9F40-50E8-416B5DA7481E}"/>
                </a:ext>
              </a:extLst>
            </p:cNvPr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11A5BEB3-3864-CFFA-5787-0D8A0637479D}"/>
                </a:ext>
              </a:extLst>
            </p:cNvPr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46E29798-ACBF-19C4-09AB-9358EBEFBEFC}"/>
                </a:ext>
              </a:extLst>
            </p:cNvPr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F5A66B49-8A3A-4D11-0DDD-E466FA3D761F}"/>
                </a:ext>
              </a:extLst>
            </p:cNvPr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F1173026-61F9-8DA0-9FB7-5BE2C43A456E}"/>
                </a:ext>
              </a:extLst>
            </p:cNvPr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FF36B09F-5EEE-2701-8493-8E4890D14CA5}"/>
                </a:ext>
              </a:extLst>
            </p:cNvPr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9A923E5E-F032-4C25-534A-F68DF860368E}"/>
                </a:ext>
              </a:extLst>
            </p:cNvPr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B02ABADC-7F9E-8F4C-8FA7-E3447D446B77}"/>
                </a:ext>
              </a:extLst>
            </p:cNvPr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0331FD76-8FFE-6E22-406D-BB18D536744D}"/>
                </a:ext>
              </a:extLst>
            </p:cNvPr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876FC055-98D8-6D1E-F990-EC26F301CFEA}"/>
                </a:ext>
              </a:extLst>
            </p:cNvPr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FB2702EE-3983-3C7A-200E-FC0B58B11EF7}"/>
                </a:ext>
              </a:extLst>
            </p:cNvPr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E6704CAF-408B-9DBC-3F90-4FB96B8CEB17}"/>
                </a:ext>
              </a:extLst>
            </p:cNvPr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49D8A331-E04D-5575-0684-4370F60F700E}"/>
                </a:ext>
              </a:extLst>
            </p:cNvPr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AB963CA2-E521-C010-9478-71DDB51E41E1}"/>
                </a:ext>
              </a:extLst>
            </p:cNvPr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FEEA2581-17CC-A463-F224-B1479130B951}"/>
                </a:ext>
              </a:extLst>
            </p:cNvPr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DFAA2A0F-C06A-4AB8-E652-7ECB2F6B1F92}"/>
                </a:ext>
              </a:extLst>
            </p:cNvPr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1BA81CF1-BB41-F41E-0E63-8F09E8E20853}"/>
                </a:ext>
              </a:extLst>
            </p:cNvPr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2C35F07B-AAC2-FECD-4D95-E46BEA90F435}"/>
                </a:ext>
              </a:extLst>
            </p:cNvPr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750DF735-A6EA-874B-3D04-11AC4C884AE5}"/>
                </a:ext>
              </a:extLst>
            </p:cNvPr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6DBDA570-87D7-B3BF-8C18-3687D4B47D5F}"/>
                </a:ext>
              </a:extLst>
            </p:cNvPr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D79804BB-27CA-C0B5-37E1-EC0F5D9F38BB}"/>
                </a:ext>
              </a:extLst>
            </p:cNvPr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B7EFEFBB-B2F0-98D2-238C-C508E7C083F8}"/>
                </a:ext>
              </a:extLst>
            </p:cNvPr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9BC7D2D2-8FD4-E594-B30F-5986F04E0DFA}"/>
                </a:ext>
              </a:extLst>
            </p:cNvPr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C177AAA7-CA63-13A3-8B30-5AAFB830E94B}"/>
                </a:ext>
              </a:extLst>
            </p:cNvPr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350C2BAE-EBA6-2DD4-D5B6-C64061F49D78}"/>
                </a:ext>
              </a:extLst>
            </p:cNvPr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2123EDF0-AEF7-06CE-3B13-5A41B8227B9A}"/>
                </a:ext>
              </a:extLst>
            </p:cNvPr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FCD0CCDB-4C1F-DA36-C968-438A8921A371}"/>
                </a:ext>
              </a:extLst>
            </p:cNvPr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8BB132F8-3291-DA4A-69F2-E3FDA0321463}"/>
                </a:ext>
              </a:extLst>
            </p:cNvPr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89889626-CEBB-22F9-9ABB-23D5236B85AA}"/>
                </a:ext>
              </a:extLst>
            </p:cNvPr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BBD59356-D06E-07E1-BF5C-07FC39DB1CD6}"/>
                </a:ext>
              </a:extLst>
            </p:cNvPr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7C6D52A1-35A9-C4D2-3482-8F7A06C8DE8B}"/>
                </a:ext>
              </a:extLst>
            </p:cNvPr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036B9025-C80B-641A-424B-C95C4A857E07}"/>
                </a:ext>
              </a:extLst>
            </p:cNvPr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27B3B370-926F-9907-A15E-A1D3E715D2DA}"/>
                </a:ext>
              </a:extLst>
            </p:cNvPr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7228E50D-4250-47EA-D0F5-846ED1B9E432}"/>
                </a:ext>
              </a:extLst>
            </p:cNvPr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7BC21511-6231-BBC7-06D0-D14D6D733B6C}"/>
                </a:ext>
              </a:extLst>
            </p:cNvPr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320D2880-ACB0-F590-052B-654378D5D26F}"/>
                </a:ext>
              </a:extLst>
            </p:cNvPr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C08FE76E-FC2B-3518-D588-12F41F179446}"/>
                </a:ext>
              </a:extLst>
            </p:cNvPr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8A95F662-6A35-5507-B64F-9A638D001FB4}"/>
                </a:ext>
              </a:extLst>
            </p:cNvPr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624BCD10-B0CB-96F7-7913-8CE1B3B67B43}"/>
                </a:ext>
              </a:extLst>
            </p:cNvPr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C724F0DB-79BA-6C1C-8BAB-AFCC5218ADF1}"/>
                </a:ext>
              </a:extLst>
            </p:cNvPr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AD8EDDF4-D4F4-7872-80F4-64B86DF3A96F}"/>
                </a:ext>
              </a:extLst>
            </p:cNvPr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95DF62D7-F26B-F5DE-54E8-B0AF64521EE0}"/>
                </a:ext>
              </a:extLst>
            </p:cNvPr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4CA1E16F-B0A4-98D6-9C09-307341275277}"/>
                </a:ext>
              </a:extLst>
            </p:cNvPr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256A4470-8831-BB44-6EED-8C0B72A78EA0}"/>
                </a:ext>
              </a:extLst>
            </p:cNvPr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E9A56B6B-8F1F-CEB8-FE9A-364F86216BFF}"/>
                </a:ext>
              </a:extLst>
            </p:cNvPr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29264341-F6BC-ADB3-D773-EA4253497422}"/>
                </a:ext>
              </a:extLst>
            </p:cNvPr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44DDA393-8677-8E92-6179-D462514186F3}"/>
                </a:ext>
              </a:extLst>
            </p:cNvPr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42024D1E-37D5-1867-27E2-F80C924178F8}"/>
                </a:ext>
              </a:extLst>
            </p:cNvPr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194ADA9B-30DC-0970-BDF7-BEA8305EBF6B}"/>
                </a:ext>
              </a:extLst>
            </p:cNvPr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7">
              <a:extLst>
                <a:ext uri="{FF2B5EF4-FFF2-40B4-BE49-F238E27FC236}">
                  <a16:creationId xmlns:a16="http://schemas.microsoft.com/office/drawing/2014/main" id="{BFC0CDBD-4485-8F20-3339-A400F674B5E1}"/>
                </a:ext>
              </a:extLst>
            </p:cNvPr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7">
              <a:extLst>
                <a:ext uri="{FF2B5EF4-FFF2-40B4-BE49-F238E27FC236}">
                  <a16:creationId xmlns:a16="http://schemas.microsoft.com/office/drawing/2014/main" id="{E44BAB9E-8FB5-7234-1ECE-B7E32DF9B608}"/>
                </a:ext>
              </a:extLst>
            </p:cNvPr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7">
              <a:extLst>
                <a:ext uri="{FF2B5EF4-FFF2-40B4-BE49-F238E27FC236}">
                  <a16:creationId xmlns:a16="http://schemas.microsoft.com/office/drawing/2014/main" id="{FDA556E9-F99D-D36C-FC04-BFE28EE4B090}"/>
                </a:ext>
              </a:extLst>
            </p:cNvPr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7">
              <a:extLst>
                <a:ext uri="{FF2B5EF4-FFF2-40B4-BE49-F238E27FC236}">
                  <a16:creationId xmlns:a16="http://schemas.microsoft.com/office/drawing/2014/main" id="{1A71D0B9-0963-C817-ACF1-2956A6773497}"/>
                </a:ext>
              </a:extLst>
            </p:cNvPr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7">
              <a:extLst>
                <a:ext uri="{FF2B5EF4-FFF2-40B4-BE49-F238E27FC236}">
                  <a16:creationId xmlns:a16="http://schemas.microsoft.com/office/drawing/2014/main" id="{056FC398-1904-1713-FCDA-31D55E78DCC4}"/>
                </a:ext>
              </a:extLst>
            </p:cNvPr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7">
              <a:extLst>
                <a:ext uri="{FF2B5EF4-FFF2-40B4-BE49-F238E27FC236}">
                  <a16:creationId xmlns:a16="http://schemas.microsoft.com/office/drawing/2014/main" id="{A7FC91BE-DAA6-9D04-1335-545599FE45B2}"/>
                </a:ext>
              </a:extLst>
            </p:cNvPr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7">
              <a:extLst>
                <a:ext uri="{FF2B5EF4-FFF2-40B4-BE49-F238E27FC236}">
                  <a16:creationId xmlns:a16="http://schemas.microsoft.com/office/drawing/2014/main" id="{4081ED04-A68F-A2A2-1159-1EFC2420DCA7}"/>
                </a:ext>
              </a:extLst>
            </p:cNvPr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7">
              <a:extLst>
                <a:ext uri="{FF2B5EF4-FFF2-40B4-BE49-F238E27FC236}">
                  <a16:creationId xmlns:a16="http://schemas.microsoft.com/office/drawing/2014/main" id="{B0D04FE3-E36B-A639-D7A6-66516D56C63C}"/>
                </a:ext>
              </a:extLst>
            </p:cNvPr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7">
              <a:extLst>
                <a:ext uri="{FF2B5EF4-FFF2-40B4-BE49-F238E27FC236}">
                  <a16:creationId xmlns:a16="http://schemas.microsoft.com/office/drawing/2014/main" id="{9D1DE7FD-140A-D942-5E24-DD7023EC5FD1}"/>
                </a:ext>
              </a:extLst>
            </p:cNvPr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7">
              <a:extLst>
                <a:ext uri="{FF2B5EF4-FFF2-40B4-BE49-F238E27FC236}">
                  <a16:creationId xmlns:a16="http://schemas.microsoft.com/office/drawing/2014/main" id="{A85ADDE1-DEDB-5219-A74F-ADC4549916AE}"/>
                </a:ext>
              </a:extLst>
            </p:cNvPr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7">
              <a:extLst>
                <a:ext uri="{FF2B5EF4-FFF2-40B4-BE49-F238E27FC236}">
                  <a16:creationId xmlns:a16="http://schemas.microsoft.com/office/drawing/2014/main" id="{AC981BF6-75A7-FE1E-E1A6-0B964D48226D}"/>
                </a:ext>
              </a:extLst>
            </p:cNvPr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7">
              <a:extLst>
                <a:ext uri="{FF2B5EF4-FFF2-40B4-BE49-F238E27FC236}">
                  <a16:creationId xmlns:a16="http://schemas.microsoft.com/office/drawing/2014/main" id="{F5CA7507-5BA7-03E0-FD92-228D94266273}"/>
                </a:ext>
              </a:extLst>
            </p:cNvPr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>
              <a:extLst>
                <a:ext uri="{FF2B5EF4-FFF2-40B4-BE49-F238E27FC236}">
                  <a16:creationId xmlns:a16="http://schemas.microsoft.com/office/drawing/2014/main" id="{4F9CCA91-B335-3012-EAF8-32249528D5E1}"/>
                </a:ext>
              </a:extLst>
            </p:cNvPr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>
              <a:extLst>
                <a:ext uri="{FF2B5EF4-FFF2-40B4-BE49-F238E27FC236}">
                  <a16:creationId xmlns:a16="http://schemas.microsoft.com/office/drawing/2014/main" id="{A1CFC2EF-1E69-BE39-CA8F-8A8A37C91706}"/>
                </a:ext>
              </a:extLst>
            </p:cNvPr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>
              <a:extLst>
                <a:ext uri="{FF2B5EF4-FFF2-40B4-BE49-F238E27FC236}">
                  <a16:creationId xmlns:a16="http://schemas.microsoft.com/office/drawing/2014/main" id="{344529DA-6542-534E-4149-D4300CC50627}"/>
                </a:ext>
              </a:extLst>
            </p:cNvPr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>
              <a:extLst>
                <a:ext uri="{FF2B5EF4-FFF2-40B4-BE49-F238E27FC236}">
                  <a16:creationId xmlns:a16="http://schemas.microsoft.com/office/drawing/2014/main" id="{BA5567F7-9F10-9EDD-7547-4CCA57AB9410}"/>
                </a:ext>
              </a:extLst>
            </p:cNvPr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7">
              <a:extLst>
                <a:ext uri="{FF2B5EF4-FFF2-40B4-BE49-F238E27FC236}">
                  <a16:creationId xmlns:a16="http://schemas.microsoft.com/office/drawing/2014/main" id="{E70E1B30-1CE4-4A90-76D3-6DDB13FBDC37}"/>
                </a:ext>
              </a:extLst>
            </p:cNvPr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7">
              <a:extLst>
                <a:ext uri="{FF2B5EF4-FFF2-40B4-BE49-F238E27FC236}">
                  <a16:creationId xmlns:a16="http://schemas.microsoft.com/office/drawing/2014/main" id="{E2384264-6570-D545-C59C-59A9A209DEB8}"/>
                </a:ext>
              </a:extLst>
            </p:cNvPr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7">
              <a:extLst>
                <a:ext uri="{FF2B5EF4-FFF2-40B4-BE49-F238E27FC236}">
                  <a16:creationId xmlns:a16="http://schemas.microsoft.com/office/drawing/2014/main" id="{EE28C91A-FA9A-4774-5E01-A65CD04C484F}"/>
                </a:ext>
              </a:extLst>
            </p:cNvPr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7">
              <a:extLst>
                <a:ext uri="{FF2B5EF4-FFF2-40B4-BE49-F238E27FC236}">
                  <a16:creationId xmlns:a16="http://schemas.microsoft.com/office/drawing/2014/main" id="{965681B0-3CAC-1B5B-70AE-669349BACEE1}"/>
                </a:ext>
              </a:extLst>
            </p:cNvPr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7">
              <a:extLst>
                <a:ext uri="{FF2B5EF4-FFF2-40B4-BE49-F238E27FC236}">
                  <a16:creationId xmlns:a16="http://schemas.microsoft.com/office/drawing/2014/main" id="{8092E1E4-1F81-9139-081D-97E8F8C02D11}"/>
                </a:ext>
              </a:extLst>
            </p:cNvPr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7">
              <a:extLst>
                <a:ext uri="{FF2B5EF4-FFF2-40B4-BE49-F238E27FC236}">
                  <a16:creationId xmlns:a16="http://schemas.microsoft.com/office/drawing/2014/main" id="{D7663AC3-B8B0-B093-366D-04012841A2AF}"/>
                </a:ext>
              </a:extLst>
            </p:cNvPr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7">
              <a:extLst>
                <a:ext uri="{FF2B5EF4-FFF2-40B4-BE49-F238E27FC236}">
                  <a16:creationId xmlns:a16="http://schemas.microsoft.com/office/drawing/2014/main" id="{B4847607-D8F7-E891-A3C6-F33A32E4B3AC}"/>
                </a:ext>
              </a:extLst>
            </p:cNvPr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7">
              <a:extLst>
                <a:ext uri="{FF2B5EF4-FFF2-40B4-BE49-F238E27FC236}">
                  <a16:creationId xmlns:a16="http://schemas.microsoft.com/office/drawing/2014/main" id="{14450956-6325-2034-21D3-E7148C39B641}"/>
                </a:ext>
              </a:extLst>
            </p:cNvPr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7">
              <a:extLst>
                <a:ext uri="{FF2B5EF4-FFF2-40B4-BE49-F238E27FC236}">
                  <a16:creationId xmlns:a16="http://schemas.microsoft.com/office/drawing/2014/main" id="{EBE522BE-7F6A-5A3F-A0C8-5CB7284820A6}"/>
                </a:ext>
              </a:extLst>
            </p:cNvPr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7">
              <a:extLst>
                <a:ext uri="{FF2B5EF4-FFF2-40B4-BE49-F238E27FC236}">
                  <a16:creationId xmlns:a16="http://schemas.microsoft.com/office/drawing/2014/main" id="{A318D5E3-0B91-DA37-597D-156A779DE94B}"/>
                </a:ext>
              </a:extLst>
            </p:cNvPr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7">
              <a:extLst>
                <a:ext uri="{FF2B5EF4-FFF2-40B4-BE49-F238E27FC236}">
                  <a16:creationId xmlns:a16="http://schemas.microsoft.com/office/drawing/2014/main" id="{D7222646-1902-0BB9-657B-E9DB80FC8F42}"/>
                </a:ext>
              </a:extLst>
            </p:cNvPr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7">
              <a:extLst>
                <a:ext uri="{FF2B5EF4-FFF2-40B4-BE49-F238E27FC236}">
                  <a16:creationId xmlns:a16="http://schemas.microsoft.com/office/drawing/2014/main" id="{DF6FE006-61CF-B256-1CD2-870D06E39315}"/>
                </a:ext>
              </a:extLst>
            </p:cNvPr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0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8"/>
          <p:cNvSpPr txBox="1">
            <a:spLocks noGrp="1"/>
          </p:cNvSpPr>
          <p:nvPr>
            <p:ph type="title"/>
          </p:nvPr>
        </p:nvSpPr>
        <p:spPr>
          <a:xfrm>
            <a:off x="720000" y="4551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сущностей</a:t>
            </a:r>
            <a:endParaRPr dirty="0"/>
          </a:p>
        </p:txBody>
      </p:sp>
      <p:sp>
        <p:nvSpPr>
          <p:cNvPr id="1319" name="Google Shape;1319;p28"/>
          <p:cNvSpPr txBox="1"/>
          <p:nvPr/>
        </p:nvSpPr>
        <p:spPr>
          <a:xfrm>
            <a:off x="720000" y="862691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03C94A-51DA-0BB2-7097-8CADE4CC0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167" y="1284967"/>
            <a:ext cx="2381582" cy="17052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6C11C3-FAD6-3D3D-775E-3D549ECF2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8065" y="1317883"/>
            <a:ext cx="2277532" cy="16734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E25B1-7738-9161-B91F-A940BF26F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2040" y="3123356"/>
            <a:ext cx="2513914" cy="15751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2841B8-D313-2B25-54DD-C3F60F286C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8064" y="3398875"/>
            <a:ext cx="2133898" cy="10955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05FAF1-E084-072E-39D6-8D63313847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878" y="1232590"/>
            <a:ext cx="2114901" cy="1757589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7CA190-CAD8-6CFB-248C-B12554BBF295}"/>
              </a:ext>
            </a:extLst>
          </p:cNvPr>
          <p:cNvSpPr/>
          <p:nvPr/>
        </p:nvSpPr>
        <p:spPr>
          <a:xfrm>
            <a:off x="5501640" y="3265170"/>
            <a:ext cx="697230" cy="133705"/>
          </a:xfrm>
          <a:prstGeom prst="rect">
            <a:avLst/>
          </a:prstGeom>
          <a:solidFill>
            <a:srgbClr val="106B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CB8AA-120E-041B-EFDC-3E74D82A040D}"/>
              </a:ext>
            </a:extLst>
          </p:cNvPr>
          <p:cNvSpPr txBox="1"/>
          <p:nvPr/>
        </p:nvSpPr>
        <p:spPr>
          <a:xfrm>
            <a:off x="5454015" y="3216606"/>
            <a:ext cx="12687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</a:rPr>
              <a:t>liner</a:t>
            </a:r>
            <a:endParaRPr lang="ru-RU" sz="8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55BBCE11-2562-414E-079B-7D5B3A81B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8">
            <a:extLst>
              <a:ext uri="{FF2B5EF4-FFF2-40B4-BE49-F238E27FC236}">
                <a16:creationId xmlns:a16="http://schemas.microsoft.com/office/drawing/2014/main" id="{18CD45B8-01DC-0981-ED90-A1013E8995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связей</a:t>
            </a:r>
            <a:endParaRPr dirty="0"/>
          </a:p>
        </p:txBody>
      </p:sp>
      <p:sp>
        <p:nvSpPr>
          <p:cNvPr id="1319" name="Google Shape;1319;p28">
            <a:extLst>
              <a:ext uri="{FF2B5EF4-FFF2-40B4-BE49-F238E27FC236}">
                <a16:creationId xmlns:a16="http://schemas.microsoft.com/office/drawing/2014/main" id="{665502B7-45F3-2417-0D1E-D69CA8E6C815}"/>
              </a:ext>
            </a:extLst>
          </p:cNvPr>
          <p:cNvSpPr txBox="1"/>
          <p:nvPr/>
        </p:nvSpPr>
        <p:spPr>
          <a:xfrm>
            <a:off x="720000" y="862691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Данная база данных имеет 4 связи между сущностями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ACD03E-1860-722F-AC12-4B7B8971D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914" y="1577278"/>
            <a:ext cx="2095792" cy="10383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14A592-FFD1-6EDB-D4F7-6ED1C9811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914" y="2910304"/>
            <a:ext cx="1895740" cy="1105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9B10F4-7138-254A-3DB1-ED4038346129}"/>
              </a:ext>
            </a:extLst>
          </p:cNvPr>
          <p:cNvSpPr txBox="1"/>
          <p:nvPr/>
        </p:nvSpPr>
        <p:spPr>
          <a:xfrm>
            <a:off x="2812274" y="2132047"/>
            <a:ext cx="5793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cs typeface="Prompt"/>
              </a:rPr>
              <a:t>Общежития – студенты (один ко многим)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8CED8-B12D-50A1-3ADC-20AB6C50D52D}"/>
              </a:ext>
            </a:extLst>
          </p:cNvPr>
          <p:cNvSpPr txBox="1"/>
          <p:nvPr/>
        </p:nvSpPr>
        <p:spPr>
          <a:xfrm>
            <a:off x="2812274" y="1543043"/>
            <a:ext cx="63922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cs typeface="Prompt"/>
                <a:sym typeface="Prompt"/>
              </a:rPr>
              <a:t>Здание университета – студенты (многие ко многим)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7D6D5-F801-B1DC-1195-126F553D39B0}"/>
              </a:ext>
            </a:extLst>
          </p:cNvPr>
          <p:cNvSpPr txBox="1"/>
          <p:nvPr/>
        </p:nvSpPr>
        <p:spPr>
          <a:xfrm>
            <a:off x="2812274" y="2810040"/>
            <a:ext cx="5219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cs typeface="Prompt"/>
              </a:rPr>
              <a:t>Комплект белья – студенты (один к одному)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253C6-314D-C846-E14C-0E9EFB666D55}"/>
              </a:ext>
            </a:extLst>
          </p:cNvPr>
          <p:cNvSpPr txBox="1"/>
          <p:nvPr/>
        </p:nvSpPr>
        <p:spPr>
          <a:xfrm>
            <a:off x="2812274" y="3537529"/>
            <a:ext cx="4967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dk1"/>
                </a:solidFill>
                <a:cs typeface="Prompt"/>
              </a:rPr>
              <a:t>Общежития – работники (многие ко многим)</a:t>
            </a:r>
          </a:p>
        </p:txBody>
      </p:sp>
    </p:spTree>
    <p:extLst>
      <p:ext uri="{BB962C8B-B14F-4D97-AF65-F5344CB8AC3E}">
        <p14:creationId xmlns:p14="http://schemas.microsoft.com/office/powerpoint/2010/main" val="5798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>
          <a:extLst>
            <a:ext uri="{FF2B5EF4-FFF2-40B4-BE49-F238E27FC236}">
              <a16:creationId xmlns:a16="http://schemas.microsoft.com/office/drawing/2014/main" id="{2E4FB37A-7D4B-3767-0A1A-E17EC55F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94DF28-CE52-0AF7-6142-C1610F96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2423" y="719970"/>
            <a:ext cx="5025916" cy="4318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38EE5-2BD5-7BF3-1C93-E74D32C37237}"/>
              </a:ext>
            </a:extLst>
          </p:cNvPr>
          <p:cNvSpPr txBox="1"/>
          <p:nvPr/>
        </p:nvSpPr>
        <p:spPr>
          <a:xfrm>
            <a:off x="621661" y="293444"/>
            <a:ext cx="3621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dk1"/>
                </a:solidFill>
                <a:latin typeface="Prompt"/>
                <a:cs typeface="Prompt"/>
                <a:sym typeface="Prompt"/>
              </a:rPr>
              <a:t>ER-</a:t>
            </a:r>
            <a:r>
              <a:rPr lang="ru-RU" sz="3000" b="1" dirty="0">
                <a:solidFill>
                  <a:schemeClr val="dk1"/>
                </a:solidFill>
                <a:cs typeface="Prompt"/>
                <a:sym typeface="Prompt"/>
              </a:rPr>
              <a:t>диаграмма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0E604C-B262-0EDB-1431-464B87B33A36}"/>
              </a:ext>
            </a:extLst>
          </p:cNvPr>
          <p:cNvSpPr/>
          <p:nvPr/>
        </p:nvSpPr>
        <p:spPr>
          <a:xfrm>
            <a:off x="3477260" y="3863340"/>
            <a:ext cx="337820" cy="55880"/>
          </a:xfrm>
          <a:prstGeom prst="rect">
            <a:avLst/>
          </a:prstGeom>
          <a:solidFill>
            <a:srgbClr val="106B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1F6B3-472D-543E-69C0-91FB90A07B00}"/>
              </a:ext>
            </a:extLst>
          </p:cNvPr>
          <p:cNvSpPr txBox="1"/>
          <p:nvPr/>
        </p:nvSpPr>
        <p:spPr>
          <a:xfrm>
            <a:off x="3417244" y="3806641"/>
            <a:ext cx="230951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</a:rPr>
              <a:t>linen</a:t>
            </a:r>
            <a:endParaRPr lang="ru-RU" sz="5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>
          <a:extLst>
            <a:ext uri="{FF2B5EF4-FFF2-40B4-BE49-F238E27FC236}">
              <a16:creationId xmlns:a16="http://schemas.microsoft.com/office/drawing/2014/main" id="{2E50D410-E20D-F13A-5270-46F64D4C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1">
            <a:extLst>
              <a:ext uri="{FF2B5EF4-FFF2-40B4-BE49-F238E27FC236}">
                <a16:creationId xmlns:a16="http://schemas.microsoft.com/office/drawing/2014/main" id="{78C002D4-2831-880D-97BB-5E569B6D1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4262" y="2571750"/>
            <a:ext cx="4360200" cy="8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Базовые запросы</a:t>
            </a:r>
            <a:endParaRPr dirty="0"/>
          </a:p>
        </p:txBody>
      </p:sp>
      <p:sp>
        <p:nvSpPr>
          <p:cNvPr id="1501" name="Google Shape;1501;p31">
            <a:extLst>
              <a:ext uri="{FF2B5EF4-FFF2-40B4-BE49-F238E27FC236}">
                <a16:creationId xmlns:a16="http://schemas.microsoft.com/office/drawing/2014/main" id="{2202CD8C-E455-EB05-6778-467B9F84F0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99412" y="1191497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06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"/>
          <p:cNvSpPr/>
          <p:nvPr/>
        </p:nvSpPr>
        <p:spPr>
          <a:xfrm>
            <a:off x="7294450" y="882575"/>
            <a:ext cx="2268900" cy="2268900"/>
          </a:xfrm>
          <a:prstGeom prst="donut">
            <a:avLst>
              <a:gd name="adj" fmla="val 1032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11" name="Google Shape;1411;p30"/>
          <p:cNvSpPr txBox="1">
            <a:spLocks noGrp="1"/>
          </p:cNvSpPr>
          <p:nvPr>
            <p:ph type="title"/>
          </p:nvPr>
        </p:nvSpPr>
        <p:spPr>
          <a:xfrm>
            <a:off x="2484667" y="364699"/>
            <a:ext cx="4419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таблиц</a:t>
            </a:r>
            <a:endParaRPr dirty="0"/>
          </a:p>
        </p:txBody>
      </p:sp>
      <p:sp>
        <p:nvSpPr>
          <p:cNvPr id="1412" name="Google Shape;1412;p30"/>
          <p:cNvSpPr txBox="1">
            <a:spLocks noGrp="1"/>
          </p:cNvSpPr>
          <p:nvPr>
            <p:ph type="body" idx="1"/>
          </p:nvPr>
        </p:nvSpPr>
        <p:spPr>
          <a:xfrm>
            <a:off x="730049" y="1097267"/>
            <a:ext cx="5930316" cy="112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US" sz="2000" b="1" dirty="0"/>
              <a:t>CREATE TABLE</a:t>
            </a:r>
            <a:endParaRPr lang="ru-RU" sz="2000" b="1" dirty="0"/>
          </a:p>
          <a:p>
            <a:pPr marL="171450" indent="-171450"/>
            <a:r>
              <a:rPr lang="en-US" sz="2000" b="1" dirty="0"/>
              <a:t>INSERT INTO</a:t>
            </a:r>
            <a:endParaRPr lang="ru-RU" sz="2000" b="1" dirty="0"/>
          </a:p>
          <a:p>
            <a:pPr marL="171450" indent="-171450"/>
            <a:r>
              <a:rPr lang="en-US" sz="2000" b="1" dirty="0"/>
              <a:t>UPDATE</a:t>
            </a:r>
            <a:endParaRPr lang="ru-RU" sz="2000" b="1" dirty="0"/>
          </a:p>
          <a:p>
            <a:pPr marL="171450" indent="-171450"/>
            <a:r>
              <a:rPr lang="en-US" sz="2000" b="1" dirty="0"/>
              <a:t>DELETE</a:t>
            </a:r>
            <a:endParaRPr sz="2000" b="1" dirty="0"/>
          </a:p>
        </p:txBody>
      </p:sp>
      <p:grpSp>
        <p:nvGrpSpPr>
          <p:cNvPr id="1413" name="Google Shape;1413;p30"/>
          <p:cNvGrpSpPr/>
          <p:nvPr/>
        </p:nvGrpSpPr>
        <p:grpSpPr>
          <a:xfrm>
            <a:off x="6495455" y="2334894"/>
            <a:ext cx="4053998" cy="2808056"/>
            <a:chOff x="5733311" y="1239488"/>
            <a:chExt cx="5636033" cy="3903874"/>
          </a:xfrm>
        </p:grpSpPr>
        <p:grpSp>
          <p:nvGrpSpPr>
            <p:cNvPr id="1414" name="Google Shape;1414;p30"/>
            <p:cNvGrpSpPr/>
            <p:nvPr/>
          </p:nvGrpSpPr>
          <p:grpSpPr>
            <a:xfrm>
              <a:off x="5733311" y="2605076"/>
              <a:ext cx="1803339" cy="2538284"/>
              <a:chOff x="4145661" y="1701903"/>
              <a:chExt cx="998803" cy="1405862"/>
            </a:xfrm>
          </p:grpSpPr>
          <p:grpSp>
            <p:nvGrpSpPr>
              <p:cNvPr id="1415" name="Google Shape;1415;p30"/>
              <p:cNvGrpSpPr/>
              <p:nvPr/>
            </p:nvGrpSpPr>
            <p:grpSpPr>
              <a:xfrm>
                <a:off x="4145661" y="1701903"/>
                <a:ext cx="998803" cy="1405862"/>
                <a:chOff x="4145661" y="1701903"/>
                <a:chExt cx="998803" cy="1405862"/>
              </a:xfrm>
            </p:grpSpPr>
            <p:sp>
              <p:nvSpPr>
                <p:cNvPr id="1416" name="Google Shape;1416;p30"/>
                <p:cNvSpPr/>
                <p:nvPr/>
              </p:nvSpPr>
              <p:spPr>
                <a:xfrm>
                  <a:off x="4195721" y="1767452"/>
                  <a:ext cx="631897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340313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30"/>
                <p:cNvSpPr/>
                <p:nvPr/>
              </p:nvSpPr>
              <p:spPr>
                <a:xfrm>
                  <a:off x="4827618" y="1767452"/>
                  <a:ext cx="267982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340313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30"/>
                <p:cNvSpPr/>
                <p:nvPr/>
              </p:nvSpPr>
              <p:spPr>
                <a:xfrm>
                  <a:off x="4145661" y="1701903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30"/>
                <p:cNvSpPr/>
                <p:nvPr/>
              </p:nvSpPr>
              <p:spPr>
                <a:xfrm>
                  <a:off x="4827618" y="1701903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20" name="Google Shape;1420;p30"/>
              <p:cNvSpPr/>
              <p:nvPr/>
            </p:nvSpPr>
            <p:spPr>
              <a:xfrm>
                <a:off x="4389179" y="2717924"/>
                <a:ext cx="200239" cy="389841"/>
              </a:xfrm>
              <a:custGeom>
                <a:avLst/>
                <a:gdLst/>
                <a:ahLst/>
                <a:cxnLst/>
                <a:rect l="l" t="t" r="r" b="b"/>
                <a:pathLst>
                  <a:path w="200239" h="389841" extrusionOk="0">
                    <a:moveTo>
                      <a:pt x="0" y="389842"/>
                    </a:moveTo>
                    <a:lnTo>
                      <a:pt x="0" y="0"/>
                    </a:lnTo>
                    <a:lnTo>
                      <a:pt x="200239" y="0"/>
                    </a:lnTo>
                    <a:lnTo>
                      <a:pt x="200239" y="38984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30"/>
            <p:cNvGrpSpPr/>
            <p:nvPr/>
          </p:nvGrpSpPr>
          <p:grpSpPr>
            <a:xfrm>
              <a:off x="7185921" y="1776864"/>
              <a:ext cx="1803339" cy="3366496"/>
              <a:chOff x="4950208" y="1243187"/>
              <a:chExt cx="998803" cy="1864578"/>
            </a:xfrm>
          </p:grpSpPr>
          <p:grpSp>
            <p:nvGrpSpPr>
              <p:cNvPr id="1422" name="Google Shape;1422;p30"/>
              <p:cNvGrpSpPr/>
              <p:nvPr/>
            </p:nvGrpSpPr>
            <p:grpSpPr>
              <a:xfrm>
                <a:off x="4950208" y="1539025"/>
                <a:ext cx="998803" cy="1568740"/>
                <a:chOff x="4950208" y="1539025"/>
                <a:chExt cx="998803" cy="1568740"/>
              </a:xfrm>
            </p:grpSpPr>
            <p:sp>
              <p:nvSpPr>
                <p:cNvPr id="1423" name="Google Shape;1423;p30"/>
                <p:cNvSpPr/>
                <p:nvPr/>
              </p:nvSpPr>
              <p:spPr>
                <a:xfrm>
                  <a:off x="5000268" y="1604575"/>
                  <a:ext cx="631897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503190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30"/>
                <p:cNvSpPr/>
                <p:nvPr/>
              </p:nvSpPr>
              <p:spPr>
                <a:xfrm>
                  <a:off x="5632165" y="1604575"/>
                  <a:ext cx="267982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503190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30"/>
                <p:cNvSpPr/>
                <p:nvPr/>
              </p:nvSpPr>
              <p:spPr>
                <a:xfrm>
                  <a:off x="4950208" y="1539025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30"/>
                <p:cNvSpPr/>
                <p:nvPr/>
              </p:nvSpPr>
              <p:spPr>
                <a:xfrm>
                  <a:off x="5632165" y="1539025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27" name="Google Shape;1427;p30"/>
              <p:cNvSpPr/>
              <p:nvPr/>
            </p:nvSpPr>
            <p:spPr>
              <a:xfrm>
                <a:off x="5000268" y="1421820"/>
                <a:ext cx="631897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631897" h="117271" extrusionOk="0">
                    <a:moveTo>
                      <a:pt x="0" y="0"/>
                    </a:moveTo>
                    <a:lnTo>
                      <a:pt x="631897" y="0"/>
                    </a:lnTo>
                    <a:lnTo>
                      <a:pt x="6318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30"/>
              <p:cNvSpPr/>
              <p:nvPr/>
            </p:nvSpPr>
            <p:spPr>
              <a:xfrm>
                <a:off x="5633029" y="1421820"/>
                <a:ext cx="239196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239196" h="117271" extrusionOk="0">
                    <a:moveTo>
                      <a:pt x="0" y="0"/>
                    </a:moveTo>
                    <a:lnTo>
                      <a:pt x="239197" y="0"/>
                    </a:lnTo>
                    <a:lnTo>
                      <a:pt x="2391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30"/>
              <p:cNvSpPr/>
              <p:nvPr/>
            </p:nvSpPr>
            <p:spPr>
              <a:xfrm>
                <a:off x="5245979" y="1243187"/>
                <a:ext cx="181757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181757" h="181757" extrusionOk="0">
                    <a:moveTo>
                      <a:pt x="0" y="0"/>
                    </a:moveTo>
                    <a:lnTo>
                      <a:pt x="181758" y="0"/>
                    </a:lnTo>
                    <a:lnTo>
                      <a:pt x="181758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30"/>
              <p:cNvSpPr/>
              <p:nvPr/>
            </p:nvSpPr>
            <p:spPr>
              <a:xfrm>
                <a:off x="5426806" y="1243187"/>
                <a:ext cx="445352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445352" h="181757" extrusionOk="0">
                    <a:moveTo>
                      <a:pt x="0" y="0"/>
                    </a:moveTo>
                    <a:lnTo>
                      <a:pt x="445353" y="0"/>
                    </a:lnTo>
                    <a:lnTo>
                      <a:pt x="445353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1" name="Google Shape;1431;p30"/>
            <p:cNvGrpSpPr/>
            <p:nvPr/>
          </p:nvGrpSpPr>
          <p:grpSpPr>
            <a:xfrm>
              <a:off x="8724832" y="1239488"/>
              <a:ext cx="2644512" cy="3903874"/>
              <a:chOff x="5802554" y="945554"/>
              <a:chExt cx="1464698" cy="2162212"/>
            </a:xfrm>
          </p:grpSpPr>
          <p:grpSp>
            <p:nvGrpSpPr>
              <p:cNvPr id="1432" name="Google Shape;1432;p30"/>
              <p:cNvGrpSpPr/>
              <p:nvPr/>
            </p:nvGrpSpPr>
            <p:grpSpPr>
              <a:xfrm>
                <a:off x="5802554" y="945554"/>
                <a:ext cx="1464698" cy="2162212"/>
                <a:chOff x="5802554" y="945554"/>
                <a:chExt cx="1464698" cy="2162212"/>
              </a:xfrm>
            </p:grpSpPr>
            <p:sp>
              <p:nvSpPr>
                <p:cNvPr id="1433" name="Google Shape;1433;p30"/>
                <p:cNvSpPr/>
                <p:nvPr/>
              </p:nvSpPr>
              <p:spPr>
                <a:xfrm>
                  <a:off x="5872226" y="1036699"/>
                  <a:ext cx="879071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71" h="2071067" extrusionOk="0">
                      <a:moveTo>
                        <a:pt x="0" y="0"/>
                      </a:moveTo>
                      <a:lnTo>
                        <a:pt x="879072" y="0"/>
                      </a:lnTo>
                      <a:lnTo>
                        <a:pt x="87907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30"/>
                <p:cNvSpPr/>
                <p:nvPr/>
              </p:nvSpPr>
              <p:spPr>
                <a:xfrm>
                  <a:off x="6751297" y="1036699"/>
                  <a:ext cx="448012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12" h="2071067" extrusionOk="0">
                      <a:moveTo>
                        <a:pt x="0" y="0"/>
                      </a:moveTo>
                      <a:lnTo>
                        <a:pt x="448012" y="0"/>
                      </a:lnTo>
                      <a:lnTo>
                        <a:pt x="44801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30"/>
                <p:cNvSpPr/>
                <p:nvPr/>
              </p:nvSpPr>
              <p:spPr>
                <a:xfrm>
                  <a:off x="5802554" y="945554"/>
                  <a:ext cx="948676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76" h="91144" extrusionOk="0">
                      <a:moveTo>
                        <a:pt x="0" y="0"/>
                      </a:moveTo>
                      <a:lnTo>
                        <a:pt x="948677" y="0"/>
                      </a:lnTo>
                      <a:lnTo>
                        <a:pt x="948677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30"/>
                <p:cNvSpPr/>
                <p:nvPr/>
              </p:nvSpPr>
              <p:spPr>
                <a:xfrm>
                  <a:off x="6751297" y="945554"/>
                  <a:ext cx="515955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55" h="91144" extrusionOk="0">
                      <a:moveTo>
                        <a:pt x="0" y="0"/>
                      </a:moveTo>
                      <a:lnTo>
                        <a:pt x="515955" y="0"/>
                      </a:lnTo>
                      <a:lnTo>
                        <a:pt x="515955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37" name="Google Shape;1437;p30"/>
              <p:cNvGrpSpPr/>
              <p:nvPr/>
            </p:nvGrpSpPr>
            <p:grpSpPr>
              <a:xfrm>
                <a:off x="5960312" y="1198579"/>
                <a:ext cx="157159" cy="252426"/>
                <a:chOff x="5960312" y="1198579"/>
                <a:chExt cx="157159" cy="252426"/>
              </a:xfrm>
            </p:grpSpPr>
            <p:sp>
              <p:nvSpPr>
                <p:cNvPr id="1438" name="Google Shape;1438;p30"/>
                <p:cNvSpPr/>
                <p:nvPr/>
              </p:nvSpPr>
              <p:spPr>
                <a:xfrm>
                  <a:off x="5966561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30"/>
                <p:cNvSpPr/>
                <p:nvPr/>
              </p:nvSpPr>
              <p:spPr>
                <a:xfrm>
                  <a:off x="596031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30"/>
                <p:cNvSpPr/>
                <p:nvPr/>
              </p:nvSpPr>
              <p:spPr>
                <a:xfrm>
                  <a:off x="5966561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1" name="Google Shape;1441;p30"/>
              <p:cNvGrpSpPr/>
              <p:nvPr/>
            </p:nvGrpSpPr>
            <p:grpSpPr>
              <a:xfrm>
                <a:off x="6225835" y="1198579"/>
                <a:ext cx="157159" cy="252426"/>
                <a:chOff x="6225835" y="1198579"/>
                <a:chExt cx="157159" cy="252426"/>
              </a:xfrm>
            </p:grpSpPr>
            <p:sp>
              <p:nvSpPr>
                <p:cNvPr id="1442" name="Google Shape;1442;p30"/>
                <p:cNvSpPr/>
                <p:nvPr/>
              </p:nvSpPr>
              <p:spPr>
                <a:xfrm>
                  <a:off x="6232018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30"/>
                <p:cNvSpPr/>
                <p:nvPr/>
              </p:nvSpPr>
              <p:spPr>
                <a:xfrm>
                  <a:off x="6225835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4" name="Google Shape;1444;p30"/>
                <p:cNvSpPr/>
                <p:nvPr/>
              </p:nvSpPr>
              <p:spPr>
                <a:xfrm>
                  <a:off x="6232018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5" name="Google Shape;1445;p30"/>
              <p:cNvGrpSpPr/>
              <p:nvPr/>
            </p:nvGrpSpPr>
            <p:grpSpPr>
              <a:xfrm>
                <a:off x="6491292" y="1198579"/>
                <a:ext cx="157159" cy="252426"/>
                <a:chOff x="6491292" y="1198579"/>
                <a:chExt cx="157159" cy="252426"/>
              </a:xfrm>
            </p:grpSpPr>
            <p:sp>
              <p:nvSpPr>
                <p:cNvPr id="1446" name="Google Shape;1446;p30"/>
                <p:cNvSpPr/>
                <p:nvPr/>
              </p:nvSpPr>
              <p:spPr>
                <a:xfrm>
                  <a:off x="6497475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7" name="Google Shape;1447;p30"/>
                <p:cNvSpPr/>
                <p:nvPr/>
              </p:nvSpPr>
              <p:spPr>
                <a:xfrm>
                  <a:off x="649129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8" name="Google Shape;1448;p30"/>
                <p:cNvSpPr/>
                <p:nvPr/>
              </p:nvSpPr>
              <p:spPr>
                <a:xfrm>
                  <a:off x="6497475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9" name="Google Shape;1449;p30"/>
              <p:cNvGrpSpPr/>
              <p:nvPr/>
            </p:nvGrpSpPr>
            <p:grpSpPr>
              <a:xfrm>
                <a:off x="5960312" y="1586825"/>
                <a:ext cx="157159" cy="252426"/>
                <a:chOff x="5960312" y="1586825"/>
                <a:chExt cx="157159" cy="252426"/>
              </a:xfrm>
            </p:grpSpPr>
            <p:sp>
              <p:nvSpPr>
                <p:cNvPr id="1450" name="Google Shape;1450;p30"/>
                <p:cNvSpPr/>
                <p:nvPr/>
              </p:nvSpPr>
              <p:spPr>
                <a:xfrm>
                  <a:off x="5966561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1" name="Google Shape;1451;p30"/>
                <p:cNvSpPr/>
                <p:nvPr/>
              </p:nvSpPr>
              <p:spPr>
                <a:xfrm>
                  <a:off x="596031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2" name="Google Shape;1452;p30"/>
                <p:cNvSpPr/>
                <p:nvPr/>
              </p:nvSpPr>
              <p:spPr>
                <a:xfrm>
                  <a:off x="5966561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53" name="Google Shape;1453;p30"/>
              <p:cNvGrpSpPr/>
              <p:nvPr/>
            </p:nvGrpSpPr>
            <p:grpSpPr>
              <a:xfrm>
                <a:off x="6225835" y="1586825"/>
                <a:ext cx="157159" cy="252426"/>
                <a:chOff x="6225835" y="1586825"/>
                <a:chExt cx="157159" cy="252426"/>
              </a:xfrm>
            </p:grpSpPr>
            <p:sp>
              <p:nvSpPr>
                <p:cNvPr id="1454" name="Google Shape;1454;p30"/>
                <p:cNvSpPr/>
                <p:nvPr/>
              </p:nvSpPr>
              <p:spPr>
                <a:xfrm>
                  <a:off x="6232018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5" name="Google Shape;1455;p30"/>
                <p:cNvSpPr/>
                <p:nvPr/>
              </p:nvSpPr>
              <p:spPr>
                <a:xfrm>
                  <a:off x="6225835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30"/>
                <p:cNvSpPr/>
                <p:nvPr/>
              </p:nvSpPr>
              <p:spPr>
                <a:xfrm>
                  <a:off x="6232018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57" name="Google Shape;1457;p30"/>
              <p:cNvGrpSpPr/>
              <p:nvPr/>
            </p:nvGrpSpPr>
            <p:grpSpPr>
              <a:xfrm>
                <a:off x="6491292" y="1586825"/>
                <a:ext cx="157159" cy="252426"/>
                <a:chOff x="6491292" y="1586825"/>
                <a:chExt cx="157159" cy="252426"/>
              </a:xfrm>
            </p:grpSpPr>
            <p:sp>
              <p:nvSpPr>
                <p:cNvPr id="1458" name="Google Shape;1458;p30"/>
                <p:cNvSpPr/>
                <p:nvPr/>
              </p:nvSpPr>
              <p:spPr>
                <a:xfrm>
                  <a:off x="6497475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9" name="Google Shape;1459;p30"/>
                <p:cNvSpPr/>
                <p:nvPr/>
              </p:nvSpPr>
              <p:spPr>
                <a:xfrm>
                  <a:off x="649129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0" name="Google Shape;1460;p30"/>
                <p:cNvSpPr/>
                <p:nvPr/>
              </p:nvSpPr>
              <p:spPr>
                <a:xfrm>
                  <a:off x="6497475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1" name="Google Shape;1461;p30"/>
              <p:cNvGrpSpPr/>
              <p:nvPr/>
            </p:nvGrpSpPr>
            <p:grpSpPr>
              <a:xfrm>
                <a:off x="5960312" y="1975004"/>
                <a:ext cx="157159" cy="252426"/>
                <a:chOff x="5960312" y="1975004"/>
                <a:chExt cx="157159" cy="252426"/>
              </a:xfrm>
            </p:grpSpPr>
            <p:sp>
              <p:nvSpPr>
                <p:cNvPr id="1462" name="Google Shape;1462;p30"/>
                <p:cNvSpPr/>
                <p:nvPr/>
              </p:nvSpPr>
              <p:spPr>
                <a:xfrm>
                  <a:off x="5966561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30"/>
                <p:cNvSpPr/>
                <p:nvPr/>
              </p:nvSpPr>
              <p:spPr>
                <a:xfrm>
                  <a:off x="596031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30"/>
                <p:cNvSpPr/>
                <p:nvPr/>
              </p:nvSpPr>
              <p:spPr>
                <a:xfrm>
                  <a:off x="5966561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5" name="Google Shape;1465;p30"/>
              <p:cNvGrpSpPr/>
              <p:nvPr/>
            </p:nvGrpSpPr>
            <p:grpSpPr>
              <a:xfrm>
                <a:off x="6225835" y="1975004"/>
                <a:ext cx="157159" cy="252426"/>
                <a:chOff x="6225835" y="1975004"/>
                <a:chExt cx="157159" cy="252426"/>
              </a:xfrm>
            </p:grpSpPr>
            <p:sp>
              <p:nvSpPr>
                <p:cNvPr id="1466" name="Google Shape;1466;p30"/>
                <p:cNvSpPr/>
                <p:nvPr/>
              </p:nvSpPr>
              <p:spPr>
                <a:xfrm>
                  <a:off x="6232018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7" name="Google Shape;1467;p30"/>
                <p:cNvSpPr/>
                <p:nvPr/>
              </p:nvSpPr>
              <p:spPr>
                <a:xfrm>
                  <a:off x="6225835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8" name="Google Shape;1468;p30"/>
                <p:cNvSpPr/>
                <p:nvPr/>
              </p:nvSpPr>
              <p:spPr>
                <a:xfrm>
                  <a:off x="6232018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69" name="Google Shape;1469;p30"/>
              <p:cNvGrpSpPr/>
              <p:nvPr/>
            </p:nvGrpSpPr>
            <p:grpSpPr>
              <a:xfrm>
                <a:off x="6491292" y="1975004"/>
                <a:ext cx="157159" cy="252426"/>
                <a:chOff x="6491292" y="1975004"/>
                <a:chExt cx="157159" cy="252426"/>
              </a:xfrm>
            </p:grpSpPr>
            <p:sp>
              <p:nvSpPr>
                <p:cNvPr id="1470" name="Google Shape;1470;p30"/>
                <p:cNvSpPr/>
                <p:nvPr/>
              </p:nvSpPr>
              <p:spPr>
                <a:xfrm>
                  <a:off x="6497475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1" name="Google Shape;1471;p30"/>
                <p:cNvSpPr/>
                <p:nvPr/>
              </p:nvSpPr>
              <p:spPr>
                <a:xfrm>
                  <a:off x="649129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30"/>
                <p:cNvSpPr/>
                <p:nvPr/>
              </p:nvSpPr>
              <p:spPr>
                <a:xfrm>
                  <a:off x="6497475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73" name="Google Shape;1473;p30"/>
              <p:cNvGrpSpPr/>
              <p:nvPr/>
            </p:nvGrpSpPr>
            <p:grpSpPr>
              <a:xfrm>
                <a:off x="5960312" y="2363251"/>
                <a:ext cx="157159" cy="252426"/>
                <a:chOff x="5960312" y="2363251"/>
                <a:chExt cx="157159" cy="252426"/>
              </a:xfrm>
            </p:grpSpPr>
            <p:sp>
              <p:nvSpPr>
                <p:cNvPr id="1474" name="Google Shape;1474;p30"/>
                <p:cNvSpPr/>
                <p:nvPr/>
              </p:nvSpPr>
              <p:spPr>
                <a:xfrm>
                  <a:off x="5966561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5" name="Google Shape;1475;p30"/>
                <p:cNvSpPr/>
                <p:nvPr/>
              </p:nvSpPr>
              <p:spPr>
                <a:xfrm>
                  <a:off x="596031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6" name="Google Shape;1476;p30"/>
                <p:cNvSpPr/>
                <p:nvPr/>
              </p:nvSpPr>
              <p:spPr>
                <a:xfrm>
                  <a:off x="5966561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77" name="Google Shape;1477;p30"/>
              <p:cNvGrpSpPr/>
              <p:nvPr/>
            </p:nvGrpSpPr>
            <p:grpSpPr>
              <a:xfrm>
                <a:off x="6225835" y="2363251"/>
                <a:ext cx="157159" cy="252426"/>
                <a:chOff x="6225835" y="2363251"/>
                <a:chExt cx="157159" cy="252426"/>
              </a:xfrm>
            </p:grpSpPr>
            <p:sp>
              <p:nvSpPr>
                <p:cNvPr id="1478" name="Google Shape;1478;p30"/>
                <p:cNvSpPr/>
                <p:nvPr/>
              </p:nvSpPr>
              <p:spPr>
                <a:xfrm>
                  <a:off x="6232018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9" name="Google Shape;1479;p30"/>
                <p:cNvSpPr/>
                <p:nvPr/>
              </p:nvSpPr>
              <p:spPr>
                <a:xfrm>
                  <a:off x="6225835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0" name="Google Shape;1480;p30"/>
                <p:cNvSpPr/>
                <p:nvPr/>
              </p:nvSpPr>
              <p:spPr>
                <a:xfrm>
                  <a:off x="6232018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1" name="Google Shape;1481;p30"/>
              <p:cNvGrpSpPr/>
              <p:nvPr/>
            </p:nvGrpSpPr>
            <p:grpSpPr>
              <a:xfrm>
                <a:off x="6491292" y="2363251"/>
                <a:ext cx="157159" cy="252426"/>
                <a:chOff x="6491292" y="2363251"/>
                <a:chExt cx="157159" cy="252426"/>
              </a:xfrm>
            </p:grpSpPr>
            <p:sp>
              <p:nvSpPr>
                <p:cNvPr id="1482" name="Google Shape;1482;p30"/>
                <p:cNvSpPr/>
                <p:nvPr/>
              </p:nvSpPr>
              <p:spPr>
                <a:xfrm>
                  <a:off x="6497475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30"/>
                <p:cNvSpPr/>
                <p:nvPr/>
              </p:nvSpPr>
              <p:spPr>
                <a:xfrm>
                  <a:off x="649129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4" name="Google Shape;1484;p30"/>
                <p:cNvSpPr/>
                <p:nvPr/>
              </p:nvSpPr>
              <p:spPr>
                <a:xfrm>
                  <a:off x="6497475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85" name="Google Shape;1485;p30"/>
              <p:cNvSpPr/>
              <p:nvPr/>
            </p:nvSpPr>
            <p:spPr>
              <a:xfrm>
                <a:off x="6151444" y="2809601"/>
                <a:ext cx="261467" cy="298165"/>
              </a:xfrm>
              <a:custGeom>
                <a:avLst/>
                <a:gdLst/>
                <a:ahLst/>
                <a:cxnLst/>
                <a:rect l="l" t="t" r="r" b="b"/>
                <a:pathLst>
                  <a:path w="261467" h="298165" extrusionOk="0">
                    <a:moveTo>
                      <a:pt x="0" y="298165"/>
                    </a:moveTo>
                    <a:lnTo>
                      <a:pt x="0" y="0"/>
                    </a:lnTo>
                    <a:lnTo>
                      <a:pt x="261468" y="0"/>
                    </a:lnTo>
                    <a:lnTo>
                      <a:pt x="261468" y="298165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86" name="Google Shape;1486;p30"/>
            <p:cNvSpPr/>
            <p:nvPr/>
          </p:nvSpPr>
          <p:spPr>
            <a:xfrm>
              <a:off x="742007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789952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742007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789952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742007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789952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596257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644202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596257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644202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90D030-DE4F-1F29-F4EB-F99ACBBE93C4}"/>
              </a:ext>
            </a:extLst>
          </p:cNvPr>
          <p:cNvSpPr txBox="1"/>
          <p:nvPr/>
        </p:nvSpPr>
        <p:spPr>
          <a:xfrm>
            <a:off x="912912" y="2687994"/>
            <a:ext cx="4109709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/>
              <a:t>CREATE TABLE IF NOT EXISTS </a:t>
            </a:r>
            <a:r>
              <a:rPr lang="ru-RU" dirty="0" err="1"/>
              <a:t>students</a:t>
            </a:r>
            <a:r>
              <a:rPr lang="ru-RU" dirty="0"/>
              <a:t> (</a:t>
            </a:r>
          </a:p>
          <a:p>
            <a:r>
              <a:rPr lang="ru-RU" dirty="0"/>
              <a:t>    </a:t>
            </a:r>
            <a:r>
              <a:rPr lang="ru-RU" dirty="0" err="1"/>
              <a:t>id</a:t>
            </a:r>
            <a:r>
              <a:rPr lang="ru-RU" dirty="0"/>
              <a:t> BIGINT NOT NULL </a:t>
            </a:r>
            <a:r>
              <a:rPr lang="ru-RU" b="1" dirty="0"/>
              <a:t>PRIMARY KEY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ru-RU" dirty="0" err="1"/>
              <a:t>name</a:t>
            </a:r>
            <a:r>
              <a:rPr lang="ru-RU" dirty="0"/>
              <a:t> VARCHAR(64) </a:t>
            </a:r>
            <a:r>
              <a:rPr lang="ru-RU" b="1" dirty="0"/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ru-RU" dirty="0" err="1"/>
              <a:t>number_of_building</a:t>
            </a:r>
            <a:r>
              <a:rPr lang="ru-RU" dirty="0"/>
              <a:t> </a:t>
            </a:r>
            <a:r>
              <a:rPr lang="ru-RU" b="1" dirty="0"/>
              <a:t>BIGINT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ru-RU" dirty="0" err="1"/>
              <a:t>date_of_birth</a:t>
            </a:r>
            <a:r>
              <a:rPr lang="ru-RU" dirty="0"/>
              <a:t> DATE </a:t>
            </a:r>
            <a:r>
              <a:rPr lang="ru-RU" b="1" dirty="0"/>
              <a:t>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ru-RU" dirty="0" err="1"/>
              <a:t>number_of_dormitory</a:t>
            </a:r>
            <a:r>
              <a:rPr lang="ru-RU" dirty="0"/>
              <a:t> </a:t>
            </a:r>
            <a:r>
              <a:rPr lang="ru-RU" b="1" dirty="0"/>
              <a:t>BIGINT NOT NULL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ru-RU" dirty="0" err="1"/>
              <a:t>serial_number</a:t>
            </a:r>
            <a:r>
              <a:rPr lang="ru-RU" dirty="0"/>
              <a:t> </a:t>
            </a:r>
            <a:r>
              <a:rPr lang="ru-RU" b="1" dirty="0"/>
              <a:t>INT</a:t>
            </a:r>
          </a:p>
          <a:p>
            <a:r>
              <a:rPr lang="ru-RU" dirty="0"/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Полученные таблицы</a:t>
            </a:r>
            <a:endParaRPr dirty="0"/>
          </a:p>
        </p:txBody>
      </p:sp>
      <p:sp>
        <p:nvSpPr>
          <p:cNvPr id="1508" name="Google Shape;1508;p32"/>
          <p:cNvSpPr txBox="1">
            <a:spLocks noGrp="1"/>
          </p:cNvSpPr>
          <p:nvPr>
            <p:ph type="subTitle" idx="1"/>
          </p:nvPr>
        </p:nvSpPr>
        <p:spPr>
          <a:xfrm>
            <a:off x="825255" y="4322019"/>
            <a:ext cx="3413400" cy="4403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Dormitory</a:t>
            </a:r>
            <a:endParaRPr dirty="0"/>
          </a:p>
        </p:txBody>
      </p:sp>
      <p:sp>
        <p:nvSpPr>
          <p:cNvPr id="1509" name="Google Shape;1509;p32"/>
          <p:cNvSpPr txBox="1">
            <a:spLocks noGrp="1"/>
          </p:cNvSpPr>
          <p:nvPr>
            <p:ph type="subTitle" idx="2"/>
          </p:nvPr>
        </p:nvSpPr>
        <p:spPr>
          <a:xfrm>
            <a:off x="4799615" y="4238354"/>
            <a:ext cx="2529174" cy="4601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of Linen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DD62C6-00BF-0BBD-F432-476E3E73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1181"/>
            <a:ext cx="3256680" cy="32373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86B5BA-6B67-19F1-689C-49D8ABF2B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4" y="1051181"/>
            <a:ext cx="3371475" cy="32373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development of Real Estate Social Media Strategy by Slidesgo">
  <a:themeElements>
    <a:clrScheme name="Simple Light">
      <a:dk1>
        <a:srgbClr val="08014E"/>
      </a:dk1>
      <a:lt1>
        <a:srgbClr val="FFFFFF"/>
      </a:lt1>
      <a:dk2>
        <a:srgbClr val="F5F5FF"/>
      </a:dk2>
      <a:lt2>
        <a:srgbClr val="666D99"/>
      </a:lt2>
      <a:accent1>
        <a:srgbClr val="AEB4DF"/>
      </a:accent1>
      <a:accent2>
        <a:srgbClr val="C9CEE8"/>
      </a:accent2>
      <a:accent3>
        <a:srgbClr val="80A2C9"/>
      </a:accent3>
      <a:accent4>
        <a:srgbClr val="FFFFFF"/>
      </a:accent4>
      <a:accent5>
        <a:srgbClr val="FFFFFF"/>
      </a:accent5>
      <a:accent6>
        <a:srgbClr val="FFFFFF"/>
      </a:accent6>
      <a:hlink>
        <a:srgbClr val="0801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17514</TotalTime>
  <Words>1209</Words>
  <Application>Microsoft Office PowerPoint</Application>
  <PresentationFormat>Экран (16:9)</PresentationFormat>
  <Paragraphs>203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Calibri</vt:lpstr>
      <vt:lpstr>Nunito Light</vt:lpstr>
      <vt:lpstr>Prompt</vt:lpstr>
      <vt:lpstr>Raleway</vt:lpstr>
      <vt:lpstr>Times New Roman</vt:lpstr>
      <vt:lpstr>Work Sans</vt:lpstr>
      <vt:lpstr>Redevelopment of Real Estate Social Media Strategy by Slidesgo</vt:lpstr>
      <vt:lpstr>База данных системы управления университетскими общежитиями</vt:lpstr>
      <vt:lpstr>Этапы работы</vt:lpstr>
      <vt:lpstr>Построение ER-диаграммы </vt:lpstr>
      <vt:lpstr>Анализ сущностей</vt:lpstr>
      <vt:lpstr>Анализ связей</vt:lpstr>
      <vt:lpstr>Презентация PowerPoint</vt:lpstr>
      <vt:lpstr>Базовые запросы</vt:lpstr>
      <vt:lpstr>Создание таблиц</vt:lpstr>
      <vt:lpstr>Полученные таблицы</vt:lpstr>
      <vt:lpstr>Полученные таблицы</vt:lpstr>
      <vt:lpstr>Полученные таблицы</vt:lpstr>
      <vt:lpstr>Связь между сущностями</vt:lpstr>
      <vt:lpstr>Связь между сущностями</vt:lpstr>
      <vt:lpstr>Использование базовых запросов</vt:lpstr>
      <vt:lpstr>Виртуализация (CTE, View, Temp)</vt:lpstr>
      <vt:lpstr>Создание временной таблицы</vt:lpstr>
      <vt:lpstr>Создание CTE запроса</vt:lpstr>
      <vt:lpstr>Создание Views запроса</vt:lpstr>
      <vt:lpstr>Materialized View + индексы</vt:lpstr>
      <vt:lpstr>Добавление в таблицу MATERIALIZED VIEW</vt:lpstr>
      <vt:lpstr>Работа с индексами</vt:lpstr>
      <vt:lpstr>B-tree</vt:lpstr>
      <vt:lpstr>Hash</vt:lpstr>
      <vt:lpstr>Brin</vt:lpstr>
      <vt:lpstr>Работа с группировками с помощью команд «Group by/having»</vt:lpstr>
      <vt:lpstr>Презентация PowerPoint</vt:lpstr>
      <vt:lpstr>Использование транзакций и триггеров</vt:lpstr>
      <vt:lpstr>Создание триггера check_student_age()</vt:lpstr>
      <vt:lpstr>Создание транзакции</vt:lpstr>
      <vt:lpstr>Анализ загрузки общежитий с использованием LATERAL</vt:lpstr>
      <vt:lpstr>Презентация PowerPoint</vt:lpstr>
      <vt:lpstr>Презентация PowerPoint</vt:lpstr>
      <vt:lpstr>Спасибо за внимание</vt:lpstr>
      <vt:lpstr>База данных системы управления университетскими общежитиями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Елена Якубовская</dc:creator>
  <cp:lastModifiedBy>Елена Якубовская</cp:lastModifiedBy>
  <cp:revision>2</cp:revision>
  <dcterms:modified xsi:type="dcterms:W3CDTF">2025-04-19T00:52:46Z</dcterms:modified>
</cp:coreProperties>
</file>