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6A720-6143-4850-9518-7E4759576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F30553F-453A-4079-8316-B348B8A32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ECB3898-43D7-4D3C-84C2-9E2A181D6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5794B62-AF29-49B6-9C9D-76CEE51042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D8DDF180-6BF5-4E0C-B28B-92993E886C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978F41A-AD65-4950-B4C6-5044A6E9F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C5D3F30-B01A-49B5-9107-738D218B0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3C55630-D860-44B1-A1F6-001357425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1D3EE6B-6D9C-4728-93E8-828BC54039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23F1B06-621E-419C-9D3C-21FCA1CFB8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04A96A5-4070-4DD5-AB5F-21698E8D95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05D9F2-F699-4E2D-A8F0-F4C941668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9651BB2-E0A6-445C-A51F-ED41AFEDDE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5EA4FA1-6B29-4D28-B7FD-D13803D109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830415B-38AD-4A63-BA3F-90D1728E0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4A88C7BA-2E86-4E70-ADB7-E744FA8BCE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1F18218-924D-4AD1-80ED-551BF0F66E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0A42E5C-0A77-492D-8F17-6AE3F5E545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DA97665-D09B-489A-8972-E730D6D92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B1717F29-FCD1-456D-8435-F4F298373D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F7FFEF72-0C2B-4A46-BDD1-EAE3CF1939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17C0D69-CDE0-4D68-9272-80A12F21C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D869D7-2FD4-44FC-BC4C-5267B9AF0D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49F4513-950C-4207-8DFB-3F0569558E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B86FFBED-DAFD-40E0-B2ED-6AF8D3419C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E8BB990-D007-4518-BD63-64FCA02C1E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54B98457-AC74-4BA3-AB29-B5303191CE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4530F56B-C5DA-4061-A41C-47982F8EF6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EC572CE8-6B5F-4F38-9002-A24950D5E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8BF4267-6E23-450E-9D7F-22956F9236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23373C12-CD4F-44AF-814A-21A93CAFA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ED3E4814-42FB-4E46-8178-AF2EDEE90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A1EFC240-F0DF-486E-A842-FA351C2C09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D3688C-822E-4335-B365-89731E3AA3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479AA87E-A51A-48E4-8B14-C641BAC59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60D9B78-4EC7-4208-B07F-F7C7DDD0D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155A79C2-2D36-40F6-BE37-1375879B2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252F2898-79BF-4EE8-ADFC-7D78849A38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EED89E-98F1-4C0D-8A06-50133AE8B8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7C4E01-43B7-46F9-888D-6AE272915B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BA6563-A690-4DD5-AD64-E13C1C6BF1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A93DFB2-A6F1-4336-94B6-67BC5819AD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4F21FD6-1E44-41E4-9A14-7577C6FB74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" y="-8640"/>
            <a:ext cx="12189960" cy="6867360"/>
            <a:chOff x="1080" y="-8640"/>
            <a:chExt cx="12189960" cy="686736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9ECB36-BEC4-4CD1-B56F-D36FC36827D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5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5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5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F86204-0A8F-4D36-B8C7-E2DC595EE12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6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6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7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EE1C82-E008-454A-A4CB-25634CA02C7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3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8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8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8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A8EC4C-4BAE-4C69-9649-4398D29EE89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dt" idx="3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3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3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38D12D-008F-4D1D-85FF-C119D13249F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dt" idx="3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4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A871AC-FD52-45CF-8881-94A93F14B86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4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4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4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4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7" name="PlaceHolder 1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DE055C-36F8-40E9-A543-A3389B0C225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6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6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6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1" name="PlaceHolder 1"/>
          <p:cNvSpPr>
            <a:spLocks noGrp="1"/>
          </p:cNvSpPr>
          <p:nvPr>
            <p:ph type="ftr" idx="4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4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C482E10-6C03-4B82-9687-CF87A9D2D09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4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75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76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77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9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0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2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4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10BB2C-E711-4B80-96FD-FAF4B20CF3A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8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9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9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ftr" idx="5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5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D5BDBE-9B63-440F-BDDC-5B73CCD0697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 idx="5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3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04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05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7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8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9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2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3" name="PlaceHolder 1"/>
          <p:cNvSpPr>
            <a:spLocks noGrp="1"/>
          </p:cNvSpPr>
          <p:nvPr>
            <p:ph type="ftr" idx="5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5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E939F5-3220-4B04-B0A2-04070878534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5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0A30AE-102D-4FE4-BE38-2FB30C65BEA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1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1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27" name="PlaceHolder 1"/>
          <p:cNvSpPr>
            <a:spLocks noGrp="1"/>
          </p:cNvSpPr>
          <p:nvPr>
            <p:ph type="ftr" idx="5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5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15464C-95F5-48B5-A74A-852B1E6A08D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6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3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3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3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ftr" idx="6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6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68A32F-7D65-45D4-ABD0-F6FD45AEB04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dt" idx="6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4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5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5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ftr" idx="6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6EDE41-0782-4BEF-8EAA-FEF878DB6E7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dt" idx="6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6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6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6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76" name="PlaceHolder 1"/>
          <p:cNvSpPr>
            <a:spLocks noGrp="1"/>
          </p:cNvSpPr>
          <p:nvPr>
            <p:ph type="ftr" idx="6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6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854555-4691-4C11-9A0E-DAAEC123155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6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ftr" idx="7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sldNum" idx="7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3EF2B6-6ED3-4377-BC6C-DE5A9FFC78D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dt" idx="7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0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0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0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10" name="PlaceHolder 1"/>
          <p:cNvSpPr>
            <a:spLocks noGrp="1"/>
          </p:cNvSpPr>
          <p:nvPr>
            <p:ph type="ftr" idx="7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7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A83570-9C03-489C-B87E-CC546133E53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dt" idx="7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1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1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1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ftr" idx="7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7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601FAC-B62E-4266-B2B6-B8660C76806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 idx="7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40" name="PlaceHolder 1"/>
          <p:cNvSpPr>
            <a:spLocks noGrp="1"/>
          </p:cNvSpPr>
          <p:nvPr>
            <p:ph type="ftr" idx="7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ldNum" idx="8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D7B706-F5F6-4297-8BF8-47143E5AC30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dt" idx="8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54" name="PlaceHolder 1"/>
          <p:cNvSpPr>
            <a:spLocks noGrp="1"/>
          </p:cNvSpPr>
          <p:nvPr>
            <p:ph type="ftr" idx="8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Num" idx="8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EFC395-68A6-4C66-AADE-E0FC20134F9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dt" idx="8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5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68" name="PlaceHolder 1"/>
          <p:cNvSpPr>
            <a:spLocks noGrp="1"/>
          </p:cNvSpPr>
          <p:nvPr>
            <p:ph type="ftr" idx="8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Num" idx="8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C09C07-EFFD-437F-90BB-493467CAD3C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dt" idx="8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" name="TextBox 19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21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17BE0A-586B-481E-8EA5-7B7029C5624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47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7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7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ftr" idx="8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sldNum" idx="8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D6C109-2468-4B10-8647-D4E9574AD9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dt" idx="9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ftr" idx="9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sldNum" idx="9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20E737-23DE-4D40-867E-B0EA253DF7D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dt" idx="9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0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0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1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ftr" idx="9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sldNum" idx="9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DDAC8E-E6AE-4069-97D6-BDF217A7980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dt" idx="9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2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2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2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ftr" idx="9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sldNum" idx="9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FAE782-7791-4DED-A389-5D54D7EC5CC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dt" idx="9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ftr" idx="10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sldNum" idx="10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FDD2E9-156D-40CE-9FAF-10DCE1E4DFB2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dt" idx="10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6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6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6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ftr" idx="10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sldNum" idx="10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D3FDC3-218C-4B3D-B860-9F7BC7623D8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dt" idx="10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ftr" idx="10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sldNum" idx="10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BF3BC7-E260-4DA6-B0CA-CA0142853F4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dt" idx="10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6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30E3AF-D660-45EE-8CD8-AA840BFBE6C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7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7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7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4" name="TextBox 23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0162F0-7805-4BCD-BCDB-0824CD7FBA3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60AF30-C86D-4289-B483-F604DA54E9B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9B3B30-D4C4-4BC2-8858-193F47E92FE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1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2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B6A8A8-976E-494B-8D3B-B3881CE8D3C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427259-5BA9-437A-826C-5EB8F023D52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4720" cy="15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Подзаголовок 1"/>
          <p:cNvSpPr/>
          <p:nvPr/>
        </p:nvSpPr>
        <p:spPr>
          <a:xfrm>
            <a:off x="5373360" y="5940000"/>
            <a:ext cx="74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4720" cy="47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2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2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9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240" cy="13708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5920" cy="47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460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4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040" cy="49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20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6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8400" cy="46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440000" y="540000"/>
            <a:ext cx="7069320" cy="105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>
            <a:off x="1800000" y="1340640"/>
            <a:ext cx="6000480" cy="51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160" cy="8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69400" cy="29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>
              <a:lnSpc>
                <a:spcPct val="150000"/>
              </a:lnSpc>
              <a:spcAft>
                <a:spcPts val="1409"/>
              </a:spcAft>
              <a:buNone/>
            </a:pPr>
            <a:r>
              <a:rPr b="0" lang="ru-RU" sz="1800" strike="noStrike" u="none">
                <a:solidFill>
                  <a:srgbClr val="202124"/>
                </a:solidFill>
                <a:uFillTx/>
                <a:latin typeface="Times New Roman"/>
              </a:rPr>
              <a:t>1. Команда собрала и изучила теоретическую информацию о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советском орбитальном многоразовом транспортном корабле-ракетоплане «Буран».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>
              <a:lnSpc>
                <a:spcPct val="150000"/>
              </a:lnSpc>
              <a:spcAft>
                <a:spcPts val="1409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2. Команда разработала физико-математическую модель полёта с момента взлёта ракетоплана до его выхода на околоземную орбиту. В соответствии с данной моделью был создан график зависимости скорости от времени.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  <a:ea typeface="Times New Roman"/>
            </a:endParaRPr>
          </a:p>
          <a:p>
            <a:pPr indent="0">
              <a:lnSpc>
                <a:spcPct val="150000"/>
              </a:lnSpc>
              <a:spcAft>
                <a:spcPts val="1409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3. Команда создала копию корабля-ракетоплана «Буран» с РН «Энергия» в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Kerbal Space Program.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  <a:ea typeface="Times New Roman"/>
            </a:endParaRPr>
          </a:p>
          <a:p>
            <a:pPr indent="0">
              <a:lnSpc>
                <a:spcPct val="150000"/>
              </a:lnSpc>
              <a:spcAft>
                <a:spcPts val="1409"/>
              </a:spcAft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4.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Команда разработала программу-автопилот на языке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Python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произвела моделирование полёта ракетоплана в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Kerbal Space Program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 составила соответствующий график, получив необходимые данные из программы.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  <a:ea typeface="Times New Roman"/>
            </a:endParaRPr>
          </a:p>
          <a:p>
            <a:pPr indent="0">
              <a:lnSpc>
                <a:spcPct val="150000"/>
              </a:lnSpc>
              <a:spcAft>
                <a:spcPts val="1409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5. Были сделаны выводы на основе сравнения полученных графиков, составлены презентация и отчёт о проделанной работе, все полученные файлы добавлены на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github.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540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7360" cy="21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5400" cy="6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39280" cy="37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292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39280" cy="403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5400" cy="6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19280" cy="372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5400" cy="8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9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299280" cy="49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5400" cy="11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1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4640" cy="751680"/>
          </a:xfrm>
          <a:prstGeom prst="rect">
            <a:avLst/>
          </a:prstGeom>
          <a:ln w="0">
            <a:noFill/>
          </a:ln>
        </p:spPr>
      </p:pic>
      <p:pic>
        <p:nvPicPr>
          <p:cNvPr id="612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5760" cy="932400"/>
          </a:xfrm>
          <a:prstGeom prst="rect">
            <a:avLst/>
          </a:prstGeom>
          <a:ln w="0">
            <a:noFill/>
          </a:ln>
        </p:spPr>
      </p:pic>
      <p:sp>
        <p:nvSpPr>
          <p:cNvPr id="613" name="Подзаголовок 3"/>
          <p:cNvSpPr/>
          <p:nvPr/>
        </p:nvSpPr>
        <p:spPr>
          <a:xfrm>
            <a:off x="1343880" y="1440000"/>
            <a:ext cx="819540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59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5080" cy="47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301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2024-12-26T15:42:36Z</dcterms:modified>
  <cp:revision>25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