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59" r:id="rId9"/>
    <p:sldId id="260" r:id="rId10"/>
    <p:sldId id="261" r:id="rId11"/>
    <p:sldId id="262" r:id="rId12"/>
    <p:sldId id="263" r:id="rId13"/>
    <p:sldId id="265" r:id="rId14"/>
    <p:sldId id="269" r:id="rId15"/>
    <p:sldId id="264" r:id="rId16"/>
    <p:sldId id="266" r:id="rId17"/>
    <p:sldId id="267" r:id="rId18"/>
    <p:sldId id="268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9EFD112-3D51-4359-A0A2-132EE310273C}">
          <p14:sldIdLst>
            <p14:sldId id="256"/>
            <p14:sldId id="257"/>
            <p14:sldId id="258"/>
            <p14:sldId id="273"/>
            <p14:sldId id="274"/>
            <p14:sldId id="275"/>
            <p14:sldId id="276"/>
            <p14:sldId id="259"/>
            <p14:sldId id="260"/>
            <p14:sldId id="261"/>
            <p14:sldId id="262"/>
            <p14:sldId id="263"/>
            <p14:sldId id="265"/>
            <p14:sldId id="269"/>
            <p14:sldId id="264"/>
            <p14:sldId id="266"/>
            <p14:sldId id="267"/>
            <p14:sldId id="268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6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2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95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40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4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04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77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955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70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7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25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43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2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6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3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6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596C-CDE6-4D04-8851-D246228CD4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C0BA-4458-44D4-9458-CC360E9B8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716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“</a:t>
            </a:r>
            <a:r>
              <a:rPr lang="ru-RU" dirty="0" smtClean="0"/>
              <a:t>Компьютерная игра Монополия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Вечеренко Анастасии Дмитриевны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7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MainWindow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8" y="2193925"/>
            <a:ext cx="4470043" cy="4024313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Это начальное окно для регистрации участников.</a:t>
            </a:r>
          </a:p>
          <a:p>
            <a:pPr marL="0" indent="0">
              <a:buNone/>
            </a:pPr>
            <a:r>
              <a:rPr lang="ru-RU" sz="1800" dirty="0" smtClean="0"/>
              <a:t>Если, введя имя только одного участника, нажать кнопку </a:t>
            </a:r>
            <a:r>
              <a:rPr lang="en-US" sz="1800" dirty="0" smtClean="0"/>
              <a:t>“</a:t>
            </a:r>
            <a:r>
              <a:rPr lang="ru-RU" sz="1800" dirty="0" smtClean="0"/>
              <a:t>добавить</a:t>
            </a:r>
            <a:r>
              <a:rPr lang="en-US" sz="1800" dirty="0" smtClean="0"/>
              <a:t>”</a:t>
            </a:r>
            <a:r>
              <a:rPr lang="ru-RU" sz="1800" dirty="0" smtClean="0"/>
              <a:t>, появиться предупреждение</a:t>
            </a:r>
            <a:r>
              <a:rPr lang="en-US" sz="1800" dirty="0" smtClean="0"/>
              <a:t>: “</a:t>
            </a:r>
            <a:r>
              <a:rPr lang="ru-RU" sz="1800" dirty="0" smtClean="0"/>
              <a:t>Недостаточно игроков</a:t>
            </a:r>
            <a:r>
              <a:rPr lang="en-US" sz="1800" dirty="0" smtClean="0"/>
              <a:t>”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Если вы ввели имена 8 участников и нажимаете кнопку </a:t>
            </a:r>
            <a:r>
              <a:rPr lang="en-US" sz="1800" dirty="0" smtClean="0"/>
              <a:t>“</a:t>
            </a:r>
            <a:r>
              <a:rPr lang="ru-RU" sz="1800" dirty="0" smtClean="0"/>
              <a:t>добавить</a:t>
            </a:r>
            <a:r>
              <a:rPr lang="en-US" sz="1800" dirty="0" smtClean="0"/>
              <a:t>”</a:t>
            </a:r>
            <a:r>
              <a:rPr lang="ru-RU" sz="1800" dirty="0" smtClean="0"/>
              <a:t>, пытаясь включить в список 9 игрока, появиться предупреждение </a:t>
            </a:r>
            <a:r>
              <a:rPr lang="en-US" sz="1800" dirty="0" smtClean="0"/>
              <a:t>“</a:t>
            </a:r>
            <a:r>
              <a:rPr lang="ru-RU" sz="1800" dirty="0" smtClean="0"/>
              <a:t>Достаточно игроков. Начинайте игру</a:t>
            </a:r>
            <a:r>
              <a:rPr lang="en-US" sz="1800" dirty="0" smtClean="0"/>
              <a:t>”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Вы не сможете включить в список имя, которое уже есть в списке игроков. Таким образом, все имена игроков уникальны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962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вводить имена участников?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Чтобы внести в список имя участника, достаточно ввести текст в соответствующую ячейку, далее нажать кнопку </a:t>
            </a:r>
            <a:r>
              <a:rPr lang="en-US" sz="2400" dirty="0" smtClean="0"/>
              <a:t>“</a:t>
            </a:r>
            <a:r>
              <a:rPr lang="ru-RU" sz="2400" dirty="0" smtClean="0"/>
              <a:t>Добавить</a:t>
            </a:r>
            <a:r>
              <a:rPr lang="en-US" sz="2400" dirty="0" smtClean="0"/>
              <a:t>”. </a:t>
            </a:r>
            <a:r>
              <a:rPr lang="ru-RU" sz="2400" dirty="0" smtClean="0"/>
              <a:t>В списке игроков вы сможете увидеть все имена участников.</a:t>
            </a:r>
          </a:p>
          <a:p>
            <a:r>
              <a:rPr lang="ru-RU" sz="2400" dirty="0" smtClean="0"/>
              <a:t>Чтобы начать игру, нажмите кнопку </a:t>
            </a:r>
            <a:r>
              <a:rPr lang="en-US" sz="2400" dirty="0" smtClean="0"/>
              <a:t>“</a:t>
            </a:r>
            <a:r>
              <a:rPr lang="ru-RU" sz="2400" dirty="0" smtClean="0"/>
              <a:t>Начать</a:t>
            </a:r>
            <a:r>
              <a:rPr lang="en-US" sz="2400" dirty="0" smtClean="0"/>
              <a:t>”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78" y="2193925"/>
            <a:ext cx="4470043" cy="4024313"/>
          </a:xfrm>
        </p:spPr>
      </p:pic>
    </p:spTree>
    <p:extLst>
      <p:ext uri="{BB962C8B-B14F-4D97-AF65-F5344CB8AC3E}">
        <p14:creationId xmlns:p14="http://schemas.microsoft.com/office/powerpoint/2010/main" val="27855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Monopoly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1" y="2194559"/>
            <a:ext cx="5334000" cy="3295461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sz="1600" dirty="0" smtClean="0"/>
              <a:t>Это основное окно для игры. Здесь представлены кнопки (цвета соответствуют каждой группе собственностей), дополнительные кнопки(казна, налог, шанс, старт, тюрьма, в тюрьму, стоянка).</a:t>
            </a:r>
          </a:p>
          <a:p>
            <a:r>
              <a:rPr lang="ru-RU" sz="1600" dirty="0" smtClean="0"/>
              <a:t>Также для удобства представлена информация о позиции каждого игрока, кто и сколько ходит, история игры, ячейки для карточек </a:t>
            </a:r>
            <a:r>
              <a:rPr lang="en-US" sz="1600" dirty="0" smtClean="0"/>
              <a:t>“</a:t>
            </a:r>
            <a:r>
              <a:rPr lang="ru-RU" sz="1600" dirty="0" smtClean="0"/>
              <a:t>Шанс</a:t>
            </a:r>
            <a:r>
              <a:rPr lang="en-US" sz="1600" dirty="0" smtClean="0"/>
              <a:t>” </a:t>
            </a:r>
            <a:r>
              <a:rPr lang="ru-RU" sz="1600" dirty="0" smtClean="0"/>
              <a:t>и </a:t>
            </a:r>
            <a:r>
              <a:rPr lang="en-US" sz="1600" dirty="0" smtClean="0"/>
              <a:t>“</a:t>
            </a:r>
            <a:r>
              <a:rPr lang="ru-RU" sz="1600" dirty="0" smtClean="0"/>
              <a:t>Казна</a:t>
            </a:r>
            <a:r>
              <a:rPr lang="en-US" sz="1600" dirty="0" smtClean="0"/>
              <a:t>”</a:t>
            </a:r>
            <a:r>
              <a:rPr lang="ru-RU" sz="1600" dirty="0" smtClean="0"/>
              <a:t>. </a:t>
            </a:r>
          </a:p>
          <a:p>
            <a:r>
              <a:rPr lang="ru-RU" sz="1600" dirty="0" smtClean="0"/>
              <a:t>Есть кнопки </a:t>
            </a:r>
            <a:r>
              <a:rPr lang="en-US" sz="1600" dirty="0" smtClean="0"/>
              <a:t>“</a:t>
            </a:r>
            <a:r>
              <a:rPr lang="ru-RU" sz="1600" dirty="0" smtClean="0"/>
              <a:t>Следующий ход</a:t>
            </a:r>
            <a:r>
              <a:rPr lang="en-US" sz="1600" dirty="0" smtClean="0"/>
              <a:t>” </a:t>
            </a:r>
            <a:r>
              <a:rPr lang="ru-RU" sz="1600" dirty="0" smtClean="0"/>
              <a:t>и </a:t>
            </a:r>
            <a:r>
              <a:rPr lang="en-US" sz="1600" dirty="0" smtClean="0"/>
              <a:t>“</a:t>
            </a:r>
            <a:r>
              <a:rPr lang="ru-RU" sz="1600" dirty="0" smtClean="0"/>
              <a:t>Закончить</a:t>
            </a:r>
            <a:r>
              <a:rPr lang="en-US" sz="1600" dirty="0" smtClean="0"/>
              <a:t>”</a:t>
            </a:r>
          </a:p>
          <a:p>
            <a:r>
              <a:rPr lang="ru-RU" sz="1600" dirty="0" smtClean="0"/>
              <a:t>Используется консоль, для вывода информации после каждого хода о собственностях и бюджете игрока</a:t>
            </a:r>
            <a:endParaRPr lang="en-US" sz="1600" dirty="0" smtClean="0"/>
          </a:p>
          <a:p>
            <a:r>
              <a:rPr lang="en-US" sz="1600" dirty="0" smtClean="0"/>
              <a:t>-</a:t>
            </a:r>
            <a:r>
              <a:rPr lang="ru-RU" sz="1600" dirty="0" smtClean="0"/>
              <a:t>Если игрок встал на собственность чужого игрока, он платит ренту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290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 игры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-Нельзя ходить дальше, если вы не нажали на кнопку позиции игрока</a:t>
            </a:r>
          </a:p>
          <a:p>
            <a:r>
              <a:rPr lang="ru-RU" dirty="0" smtClean="0"/>
              <a:t>-Ходы рассчитываются </a:t>
            </a:r>
            <a:r>
              <a:rPr lang="ru-RU" dirty="0" err="1" smtClean="0"/>
              <a:t>рандомно</a:t>
            </a:r>
            <a:endParaRPr lang="ru-RU" dirty="0" smtClean="0"/>
          </a:p>
          <a:p>
            <a:r>
              <a:rPr lang="ru-RU" dirty="0" smtClean="0"/>
              <a:t>-В некоторых случаях при нажатии на кнопку ничего не произойдет(например, собственностью никто не владеет, или игрок, который ходит, не находиться на позиции налог)</a:t>
            </a:r>
          </a:p>
          <a:p>
            <a:endParaRPr lang="ru-RU" sz="2000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58351"/>
            <a:ext cx="5334000" cy="3295461"/>
          </a:xfrm>
        </p:spPr>
      </p:pic>
    </p:spTree>
    <p:extLst>
      <p:ext uri="{BB962C8B-B14F-4D97-AF65-F5344CB8AC3E}">
        <p14:creationId xmlns:p14="http://schemas.microsoft.com/office/powerpoint/2010/main" val="26386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961" y="2193925"/>
            <a:ext cx="2079678" cy="4024313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Результаты ходов можно наблюдать в консоли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11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Window_property_purchase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90818"/>
            <a:ext cx="5334000" cy="363052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 smtClean="0"/>
              <a:t>Окно для покупки собственности. Окно открывается только в том случае, если игрок, находится на позиции собственности, никому не принадлежащей. Соответственно, он может либо устроить аукцион, либо купить собственность.</a:t>
            </a:r>
          </a:p>
          <a:p>
            <a:r>
              <a:rPr lang="ru-RU" sz="2000" dirty="0" smtClean="0"/>
              <a:t>При выборе покупки собственности нужно лишь нажать на кнопку </a:t>
            </a:r>
            <a:r>
              <a:rPr lang="en-US" sz="2000" dirty="0" smtClean="0"/>
              <a:t>“</a:t>
            </a:r>
            <a:r>
              <a:rPr lang="ru-RU" sz="2000" dirty="0" smtClean="0"/>
              <a:t>Купить за</a:t>
            </a:r>
            <a:r>
              <a:rPr lang="en-US" sz="2000" dirty="0" smtClean="0"/>
              <a:t>”</a:t>
            </a:r>
          </a:p>
          <a:p>
            <a:r>
              <a:rPr lang="ru-RU" sz="2000" dirty="0" smtClean="0"/>
              <a:t>При выборе аукциона, вводится сумма, которую платит игрок(имя нужно выбрать из списка). Можно несколько раз вводить разные суммы для одного игрока. Они попадают в рейтинг участников, там и сортируются. Чтобы закончить аукцион, нажмите кнопку </a:t>
            </a:r>
            <a:r>
              <a:rPr lang="en-US" sz="2000" dirty="0" smtClean="0"/>
              <a:t>“</a:t>
            </a:r>
            <a:r>
              <a:rPr lang="ru-RU" sz="2000" dirty="0" smtClean="0"/>
              <a:t>Закончить</a:t>
            </a:r>
            <a:r>
              <a:rPr lang="en-US" sz="2000" dirty="0" smtClean="0"/>
              <a:t>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237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При нажатии кнопки </a:t>
            </a:r>
            <a:r>
              <a:rPr lang="en-US" sz="2400" dirty="0" smtClean="0"/>
              <a:t>“</a:t>
            </a:r>
            <a:r>
              <a:rPr lang="ru-RU" sz="2400" dirty="0" smtClean="0"/>
              <a:t>Закончить</a:t>
            </a:r>
            <a:r>
              <a:rPr lang="en-US" sz="2400" dirty="0" smtClean="0"/>
              <a:t>”</a:t>
            </a:r>
            <a:r>
              <a:rPr lang="ru-RU" sz="2400" dirty="0" smtClean="0"/>
              <a:t>, список участвующих в аукционе проверяется по нескольким условиям. Если в списке найдены игроки с максимальной одинаковой суммой, аукцион не закончится. Появится предупреждение - </a:t>
            </a:r>
            <a:r>
              <a:rPr lang="en-US" sz="2400" dirty="0" smtClean="0"/>
              <a:t>“</a:t>
            </a:r>
            <a:r>
              <a:rPr lang="ru-RU" sz="2400" dirty="0" smtClean="0"/>
              <a:t>Невозможно точно определить победителя</a:t>
            </a:r>
            <a:r>
              <a:rPr lang="en-US" sz="2400" dirty="0" smtClean="0"/>
              <a:t>”</a:t>
            </a:r>
            <a:r>
              <a:rPr lang="ru-RU" sz="2400" dirty="0" smtClean="0"/>
              <a:t>. При пустом списке участвующий, иное предупреждение – </a:t>
            </a:r>
            <a:r>
              <a:rPr lang="en-US" sz="2400" dirty="0" smtClean="0"/>
              <a:t>“</a:t>
            </a:r>
            <a:r>
              <a:rPr lang="ru-RU" sz="2400" dirty="0" smtClean="0"/>
              <a:t>Сначала внесите в список покупателей</a:t>
            </a:r>
            <a:r>
              <a:rPr lang="en-US" sz="2400" dirty="0" smtClean="0"/>
              <a:t>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36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Window_sale_and_purchase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90818"/>
            <a:ext cx="5334000" cy="3630527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/>
              <a:t>Окно продажи, залога или выкупа(все зависит от того, заложена собственность или нет)</a:t>
            </a:r>
          </a:p>
          <a:p>
            <a:r>
              <a:rPr lang="ru-RU" sz="2400" dirty="0" smtClean="0"/>
              <a:t>Чтобы продать собственность другому игроку, выберите имя из списка(имя владельца там нет) и введите цену. Далее нажмите на кнопку </a:t>
            </a:r>
            <a:r>
              <a:rPr lang="en-US" sz="2400" dirty="0" smtClean="0"/>
              <a:t>“</a:t>
            </a:r>
            <a:r>
              <a:rPr lang="ru-RU" sz="2400" dirty="0" smtClean="0"/>
              <a:t>Продать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r>
              <a:rPr lang="ru-RU" sz="2400" dirty="0" smtClean="0"/>
              <a:t>Чтобы заложить или выкупить собственность, нажмите на кнопку </a:t>
            </a:r>
            <a:r>
              <a:rPr lang="en-US" sz="2400" dirty="0" smtClean="0"/>
              <a:t>“</a:t>
            </a:r>
            <a:r>
              <a:rPr lang="ru-RU" sz="2400" dirty="0" smtClean="0"/>
              <a:t>Заложить</a:t>
            </a:r>
            <a:r>
              <a:rPr lang="en-US" sz="2400" dirty="0" smtClean="0"/>
              <a:t>” </a:t>
            </a:r>
            <a:r>
              <a:rPr lang="ru-RU" sz="2400" dirty="0" smtClean="0"/>
              <a:t>или </a:t>
            </a:r>
            <a:r>
              <a:rPr lang="en-US" sz="2400" dirty="0" smtClean="0"/>
              <a:t>“</a:t>
            </a:r>
            <a:r>
              <a:rPr lang="ru-RU" sz="2400" dirty="0" smtClean="0"/>
              <a:t>Выкупить</a:t>
            </a:r>
            <a:r>
              <a:rPr lang="en-US" sz="2400" dirty="0" smtClean="0"/>
              <a:t>”</a:t>
            </a:r>
            <a:r>
              <a:rPr lang="ru-RU" sz="2400" dirty="0" smtClean="0"/>
              <a:t> соответственно</a:t>
            </a:r>
          </a:p>
        </p:txBody>
      </p:sp>
    </p:spTree>
    <p:extLst>
      <p:ext uri="{BB962C8B-B14F-4D97-AF65-F5344CB8AC3E}">
        <p14:creationId xmlns:p14="http://schemas.microsoft.com/office/powerpoint/2010/main" val="42929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Window_Jail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90818"/>
            <a:ext cx="5334000" cy="363052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Окно тюрьмы. Открывается при нажатии на кнопку </a:t>
            </a:r>
            <a:r>
              <a:rPr lang="en-US" dirty="0" smtClean="0"/>
              <a:t>“</a:t>
            </a:r>
            <a:r>
              <a:rPr lang="ru-RU" dirty="0" smtClean="0"/>
              <a:t>В тюрьму</a:t>
            </a:r>
            <a:r>
              <a:rPr lang="en-US" dirty="0" smtClean="0"/>
              <a:t>”</a:t>
            </a:r>
            <a:r>
              <a:rPr lang="ru-RU" dirty="0" smtClean="0"/>
              <a:t>, при условии, что в тюрьме кто-нибудь есть.</a:t>
            </a:r>
          </a:p>
          <a:p>
            <a:r>
              <a:rPr lang="ru-RU" dirty="0" smtClean="0"/>
              <a:t>Чтобы выйти, нужно заплатить 500.000</a:t>
            </a:r>
          </a:p>
          <a:p>
            <a:r>
              <a:rPr lang="ru-RU" dirty="0" smtClean="0"/>
              <a:t>Для этого, выберите имя игрока из списка(список игроков в тюрьме), далее нажмите кнопку </a:t>
            </a:r>
            <a:r>
              <a:rPr lang="en-US" dirty="0" smtClean="0"/>
              <a:t>“</a:t>
            </a:r>
            <a:r>
              <a:rPr lang="ru-RU" dirty="0" smtClean="0"/>
              <a:t>Заплатить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игры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9" y="3282027"/>
            <a:ext cx="4639322" cy="184810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 конце игры ячейка истории очищается, выводится рейтинг игроков по общей сумме(учитывается собственность и деньги).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386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4000" dirty="0" smtClean="0"/>
              <a:t>Облегчение игры Монополия</a:t>
            </a:r>
          </a:p>
          <a:p>
            <a:pPr>
              <a:buFontTx/>
              <a:buChar char="-"/>
            </a:pPr>
            <a:r>
              <a:rPr lang="ru-RU" sz="4000" dirty="0" smtClean="0"/>
              <a:t>Удобный и понятный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5599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игре достаточно много функций, которые я не стала обозревать(например, расчет ренты)</a:t>
            </a:r>
          </a:p>
          <a:p>
            <a:r>
              <a:rPr lang="ru-RU" sz="2400" dirty="0" smtClean="0"/>
              <a:t>Данный проект можно дорабатывать дальше. В будущем, стоит добавить более компактный и универсальный интерфейс, подвижные фишки игроков(для удобства), бюджет и списки собственностей каждого игрока не в консоли, а в определенной ячейке на основном окне игры.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95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4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- Была создана база данных, с несколькими таблицами</a:t>
            </a:r>
          </a:p>
          <a:p>
            <a:r>
              <a:rPr lang="ru-RU" sz="2800" dirty="0" smtClean="0"/>
              <a:t>Первая из них – </a:t>
            </a:r>
            <a:r>
              <a:rPr lang="en-US" sz="2800" dirty="0" smtClean="0"/>
              <a:t>chance</a:t>
            </a:r>
          </a:p>
          <a:p>
            <a:r>
              <a:rPr lang="ru-RU" sz="2800" dirty="0" smtClean="0"/>
              <a:t>В ней хранится информация о карточках </a:t>
            </a:r>
            <a:r>
              <a:rPr lang="en-US" sz="2800" dirty="0" smtClean="0"/>
              <a:t>“</a:t>
            </a:r>
            <a:r>
              <a:rPr lang="ru-RU" sz="2800" dirty="0" smtClean="0"/>
              <a:t>Шанс</a:t>
            </a:r>
            <a:r>
              <a:rPr lang="en-US" sz="2800" dirty="0" smtClean="0"/>
              <a:t>”</a:t>
            </a:r>
            <a:r>
              <a:rPr lang="ru-RU" sz="2800" dirty="0"/>
              <a:t> </a:t>
            </a:r>
            <a:r>
              <a:rPr lang="ru-RU" sz="2800" dirty="0" smtClean="0"/>
              <a:t>с информацией о уникальном номере карточки, тексте и сумме денег</a:t>
            </a:r>
            <a:endParaRPr lang="en-US" sz="2800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634581"/>
            <a:ext cx="5334000" cy="1143000"/>
          </a:xfrm>
        </p:spPr>
      </p:pic>
    </p:spTree>
    <p:extLst>
      <p:ext uri="{BB962C8B-B14F-4D97-AF65-F5344CB8AC3E}">
        <p14:creationId xmlns:p14="http://schemas.microsoft.com/office/powerpoint/2010/main" val="32376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Вторая таблица – </a:t>
            </a:r>
            <a:r>
              <a:rPr lang="en-US" sz="2800" dirty="0" smtClean="0"/>
              <a:t>communication </a:t>
            </a:r>
            <a:r>
              <a:rPr lang="ru-RU" sz="2800" dirty="0" smtClean="0"/>
              <a:t>с информацией о карточках коммуникации.</a:t>
            </a:r>
          </a:p>
          <a:p>
            <a:r>
              <a:rPr lang="ru-RU" sz="2800" dirty="0" smtClean="0"/>
              <a:t>В таблице представлена информация об имени, цене и сумме залога карточки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40" y="3915528"/>
            <a:ext cx="2286319" cy="581106"/>
          </a:xfrm>
        </p:spPr>
      </p:pic>
    </p:spTree>
    <p:extLst>
      <p:ext uri="{BB962C8B-B14F-4D97-AF65-F5344CB8AC3E}">
        <p14:creationId xmlns:p14="http://schemas.microsoft.com/office/powerpoint/2010/main" val="11262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Третья таблица – </a:t>
            </a:r>
            <a:r>
              <a:rPr lang="en-US" sz="2800" dirty="0" smtClean="0"/>
              <a:t>property</a:t>
            </a:r>
            <a:r>
              <a:rPr lang="ru-RU" sz="2800" dirty="0" smtClean="0"/>
              <a:t>, в которой содержатся данные об имени, ренте, сумме залога, цвете и цене собственности</a:t>
            </a:r>
            <a:endParaRPr lang="en-US" sz="2800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355" y="2296052"/>
            <a:ext cx="3505689" cy="3820058"/>
          </a:xfrm>
        </p:spPr>
      </p:pic>
    </p:spTree>
    <p:extLst>
      <p:ext uri="{BB962C8B-B14F-4D97-AF65-F5344CB8AC3E}">
        <p14:creationId xmlns:p14="http://schemas.microsoft.com/office/powerpoint/2010/main" val="16135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Четвертая таблица – </a:t>
            </a:r>
            <a:r>
              <a:rPr lang="en-US" sz="2800" dirty="0" smtClean="0"/>
              <a:t>transport</a:t>
            </a:r>
            <a:r>
              <a:rPr lang="ru-RU" sz="2800" dirty="0" smtClean="0"/>
              <a:t>. Данные о транспорте представлены в виде информации об имени, ренте, сумме залога и цене.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44" y="3763107"/>
            <a:ext cx="4382112" cy="885949"/>
          </a:xfrm>
        </p:spPr>
      </p:pic>
    </p:spTree>
    <p:extLst>
      <p:ext uri="{BB962C8B-B14F-4D97-AF65-F5344CB8AC3E}">
        <p14:creationId xmlns:p14="http://schemas.microsoft.com/office/powerpoint/2010/main" val="37656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Последняя таблица в базе данных – </a:t>
            </a:r>
            <a:r>
              <a:rPr lang="en-US" sz="2800" dirty="0" smtClean="0"/>
              <a:t>treasury</a:t>
            </a:r>
            <a:r>
              <a:rPr lang="ru-RU" sz="2800" dirty="0" smtClean="0"/>
              <a:t>. В ней содержится информация о уникальном номере, тексте и сумме платежа карточки казны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90614"/>
            <a:ext cx="5334000" cy="1830935"/>
          </a:xfrm>
        </p:spPr>
      </p:pic>
    </p:spTree>
    <p:extLst>
      <p:ext uri="{BB962C8B-B14F-4D97-AF65-F5344CB8AC3E}">
        <p14:creationId xmlns:p14="http://schemas.microsoft.com/office/powerpoint/2010/main" val="42682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Были созданы классы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-Property (</a:t>
            </a:r>
            <a:r>
              <a:rPr lang="ru-RU" sz="2000" dirty="0" smtClean="0"/>
              <a:t>собственность)</a:t>
            </a:r>
          </a:p>
          <a:p>
            <a:r>
              <a:rPr lang="ru-RU" sz="2000" dirty="0" smtClean="0"/>
              <a:t>-</a:t>
            </a:r>
            <a:r>
              <a:rPr lang="en-US" sz="2000" dirty="0" smtClean="0"/>
              <a:t>Transport (</a:t>
            </a:r>
            <a:r>
              <a:rPr lang="ru-RU" sz="2000" dirty="0" smtClean="0"/>
              <a:t>транспорт)</a:t>
            </a:r>
          </a:p>
          <a:p>
            <a:r>
              <a:rPr lang="ru-RU" sz="2000" dirty="0" smtClean="0"/>
              <a:t>-</a:t>
            </a:r>
            <a:r>
              <a:rPr lang="en-US" sz="2000" dirty="0" smtClean="0"/>
              <a:t>Communication(</a:t>
            </a:r>
            <a:r>
              <a:rPr lang="ru-RU" sz="2000" dirty="0" smtClean="0"/>
              <a:t>коммуникации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-</a:t>
            </a:r>
            <a:r>
              <a:rPr lang="en-US" sz="2000" dirty="0" smtClean="0"/>
              <a:t>Player(</a:t>
            </a:r>
            <a:r>
              <a:rPr lang="ru-RU" sz="2000" dirty="0" smtClean="0"/>
              <a:t>класс Игрок с множеством функций)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07" y="2193925"/>
            <a:ext cx="2514385" cy="4024313"/>
          </a:xfrm>
        </p:spPr>
      </p:pic>
    </p:spTree>
    <p:extLst>
      <p:ext uri="{BB962C8B-B14F-4D97-AF65-F5344CB8AC3E}">
        <p14:creationId xmlns:p14="http://schemas.microsoft.com/office/powerpoint/2010/main" val="38820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Также были созданы классы, с помощью функций которых открываются окна для игры</a:t>
            </a:r>
          </a:p>
          <a:p>
            <a:r>
              <a:rPr lang="ru-RU" sz="2400" dirty="0" smtClean="0"/>
              <a:t>-</a:t>
            </a:r>
            <a:r>
              <a:rPr lang="en-US" sz="2400" dirty="0" err="1" smtClean="0"/>
              <a:t>MyWidget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Window_Jail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Window_sale_and_purchase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Window_property_purchase</a:t>
            </a:r>
            <a:endParaRPr lang="en-US" sz="2400" dirty="0" smtClean="0"/>
          </a:p>
          <a:p>
            <a:r>
              <a:rPr lang="en-US" sz="2400" dirty="0" smtClean="0"/>
              <a:t>-Monopoly</a:t>
            </a:r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MainWindow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7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112</TotalTime>
  <Words>806</Words>
  <Application>Microsoft Office PowerPoint</Application>
  <PresentationFormat>Широкоэкранный</PresentationFormat>
  <Paragraphs>64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След самолета</vt:lpstr>
      <vt:lpstr>Проект “Компьютерная игра Монополия”</vt:lpstr>
      <vt:lpstr>Идеи проекта</vt:lpstr>
      <vt:lpstr>Описание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MainWindow</vt:lpstr>
      <vt:lpstr>Как вводить имена участников?</vt:lpstr>
      <vt:lpstr>Monopoly </vt:lpstr>
      <vt:lpstr>Презентация PowerPoint</vt:lpstr>
      <vt:lpstr>Презентация PowerPoint</vt:lpstr>
      <vt:lpstr>Window_property_purchase</vt:lpstr>
      <vt:lpstr>Презентация PowerPoint</vt:lpstr>
      <vt:lpstr>Window_sale_and_purchase</vt:lpstr>
      <vt:lpstr>Window_Jail</vt:lpstr>
      <vt:lpstr>Конец игры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“Компьютерная игра Монополия”</dc:title>
  <dc:creator>Admin</dc:creator>
  <cp:lastModifiedBy>Admin</cp:lastModifiedBy>
  <cp:revision>13</cp:revision>
  <dcterms:created xsi:type="dcterms:W3CDTF">2020-11-13T13:08:07Z</dcterms:created>
  <dcterms:modified xsi:type="dcterms:W3CDTF">2021-03-11T08:22:49Z</dcterms:modified>
</cp:coreProperties>
</file>