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59" r:id="rId6"/>
    <p:sldId id="267" r:id="rId7"/>
    <p:sldId id="260" r:id="rId8"/>
    <p:sldId id="261" r:id="rId9"/>
    <p:sldId id="262" r:id="rId10"/>
    <p:sldId id="263" r:id="rId11"/>
    <p:sldId id="264" r:id="rId12"/>
    <p:sldId id="265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8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F66C0D1-FD4C-4F0E-B2BA-F9ADBF53AADC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BA146FF-706F-4C18-A71D-0932A0199B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99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C0D1-FD4C-4F0E-B2BA-F9ADBF53AADC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46FF-706F-4C18-A71D-0932A0199B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706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C0D1-FD4C-4F0E-B2BA-F9ADBF53AADC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46FF-706F-4C18-A71D-0932A0199B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650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C0D1-FD4C-4F0E-B2BA-F9ADBF53AADC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46FF-706F-4C18-A71D-0932A0199B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274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C0D1-FD4C-4F0E-B2BA-F9ADBF53AADC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46FF-706F-4C18-A71D-0932A0199B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907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C0D1-FD4C-4F0E-B2BA-F9ADBF53AADC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46FF-706F-4C18-A71D-0932A0199B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852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C0D1-FD4C-4F0E-B2BA-F9ADBF53AADC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46FF-706F-4C18-A71D-0932A0199B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347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C0D1-FD4C-4F0E-B2BA-F9ADBF53AADC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46FF-706F-4C18-A71D-0932A0199B5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76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C0D1-FD4C-4F0E-B2BA-F9ADBF53AADC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46FF-706F-4C18-A71D-0932A0199B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57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C0D1-FD4C-4F0E-B2BA-F9ADBF53AADC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46FF-706F-4C18-A71D-0932A0199B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43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C0D1-FD4C-4F0E-B2BA-F9ADBF53AADC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46FF-706F-4C18-A71D-0932A0199B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99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C0D1-FD4C-4F0E-B2BA-F9ADBF53AADC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46FF-706F-4C18-A71D-0932A0199B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05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C0D1-FD4C-4F0E-B2BA-F9ADBF53AADC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46FF-706F-4C18-A71D-0932A0199B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788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C0D1-FD4C-4F0E-B2BA-F9ADBF53AADC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46FF-706F-4C18-A71D-0932A0199B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22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C0D1-FD4C-4F0E-B2BA-F9ADBF53AADC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46FF-706F-4C18-A71D-0932A0199B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4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C0D1-FD4C-4F0E-B2BA-F9ADBF53AADC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46FF-706F-4C18-A71D-0932A0199B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56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C0D1-FD4C-4F0E-B2BA-F9ADBF53AADC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46FF-706F-4C18-A71D-0932A0199B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72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66C0D1-FD4C-4F0E-B2BA-F9ADBF53AADC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A146FF-706F-4C18-A71D-0932A0199B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74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“</a:t>
            </a:r>
            <a:r>
              <a:rPr lang="ru-RU" dirty="0" smtClean="0"/>
              <a:t>Зомби атакуют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Вечеренко Анастасии Дмитриевны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033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Магазин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 магазине представлен товар. Если он еще не куплен, рядом нарисована кнопка, нажав на которую, можно купить предмет.</a:t>
            </a:r>
          </a:p>
          <a:p>
            <a:pPr marL="0" indent="0">
              <a:buNone/>
            </a:pPr>
            <a:r>
              <a:rPr lang="ru-RU" sz="2400" dirty="0" smtClean="0"/>
              <a:t>Также наверху показано количество монет у игрока. За деньги можно купить </a:t>
            </a:r>
            <a:r>
              <a:rPr lang="ru-RU" sz="2400" dirty="0" err="1" smtClean="0"/>
              <a:t>скины</a:t>
            </a:r>
            <a:r>
              <a:rPr lang="ru-RU" sz="2400" dirty="0" smtClean="0"/>
              <a:t> для зомби, а также предметы-украшения.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526" y="2141538"/>
            <a:ext cx="3461535" cy="3649662"/>
          </a:xfrm>
        </p:spPr>
      </p:pic>
    </p:spTree>
    <p:extLst>
      <p:ext uri="{BB962C8B-B14F-4D97-AF65-F5344CB8AC3E}">
        <p14:creationId xmlns:p14="http://schemas.microsoft.com/office/powerpoint/2010/main" val="214959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Главный экран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sz="2400" dirty="0" smtClean="0"/>
              <a:t>С начального экрана можно перейти в магазин и список уровней.</a:t>
            </a:r>
          </a:p>
          <a:p>
            <a:r>
              <a:rPr lang="ru-RU" sz="2400" dirty="0" smtClean="0"/>
              <a:t>После закрытия приложения, все достижения сохраняются</a:t>
            </a:r>
          </a:p>
          <a:p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526" y="2141538"/>
            <a:ext cx="3461535" cy="3649662"/>
          </a:xfrm>
        </p:spPr>
      </p:pic>
    </p:spTree>
    <p:extLst>
      <p:ext uri="{BB962C8B-B14F-4D97-AF65-F5344CB8AC3E}">
        <p14:creationId xmlns:p14="http://schemas.microsoft.com/office/powerpoint/2010/main" val="114878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Игру также можно улучшить с помощью анимации зомби и игрока, увеличения размера клеточного поля и количества уровней в игре.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3381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31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 Создание игры-</a:t>
            </a:r>
            <a:r>
              <a:rPr lang="ru-RU" sz="3600" dirty="0" err="1"/>
              <a:t>шутера</a:t>
            </a:r>
            <a:r>
              <a:rPr lang="ru-RU" sz="3600" dirty="0"/>
              <a:t>, в </a:t>
            </a:r>
            <a:r>
              <a:rPr lang="ru-RU" sz="3600" dirty="0" smtClean="0"/>
              <a:t>которой </a:t>
            </a:r>
            <a:r>
              <a:rPr lang="ru-RU" sz="3600" dirty="0" smtClean="0"/>
              <a:t>игрока атакуют зомби, находя к нему кратчайший путь и нанося урон при приближении</a:t>
            </a:r>
            <a:r>
              <a:rPr lang="ru-RU" sz="3600" dirty="0" smtClean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48685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Прохождение уровней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На главном экране с прохождением уровней представлены несколько объектов</a:t>
            </a:r>
            <a:r>
              <a:rPr lang="en-US" sz="2400" dirty="0" smtClean="0"/>
              <a:t>:</a:t>
            </a:r>
          </a:p>
          <a:p>
            <a:r>
              <a:rPr lang="ru-RU" sz="2400" dirty="0" smtClean="0"/>
              <a:t>- главный игрок</a:t>
            </a:r>
          </a:p>
          <a:p>
            <a:r>
              <a:rPr lang="ru-RU" sz="2400" dirty="0" smtClean="0"/>
              <a:t>- враги</a:t>
            </a:r>
          </a:p>
          <a:p>
            <a:r>
              <a:rPr lang="ru-RU" sz="2400" dirty="0" smtClean="0"/>
              <a:t>- монетки</a:t>
            </a:r>
          </a:p>
          <a:p>
            <a:r>
              <a:rPr lang="ru-RU" sz="2400" dirty="0" smtClean="0"/>
              <a:t>- украшение (бревно, куст и т.д.)</a:t>
            </a:r>
          </a:p>
          <a:p>
            <a:r>
              <a:rPr lang="ru-RU" sz="2400" dirty="0" smtClean="0"/>
              <a:t>- препятствие</a:t>
            </a:r>
          </a:p>
          <a:p>
            <a:r>
              <a:rPr lang="ru-RU" sz="2400" dirty="0" smtClean="0"/>
              <a:t>- пуля (если игрок стреляет)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526" y="2141538"/>
            <a:ext cx="3461535" cy="3649662"/>
          </a:xfrm>
        </p:spPr>
      </p:pic>
    </p:spTree>
    <p:extLst>
      <p:ext uri="{BB962C8B-B14F-4D97-AF65-F5344CB8AC3E}">
        <p14:creationId xmlns:p14="http://schemas.microsoft.com/office/powerpoint/2010/main" val="200042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Музыка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В игре существует несколько ведущих мелодий и звуков</a:t>
            </a:r>
          </a:p>
          <a:p>
            <a:r>
              <a:rPr lang="ru-RU" sz="3200" dirty="0" smtClean="0"/>
              <a:t>При нанесении урона, выстреле, движении игрока, сборе монеток слышны звуки.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9460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Возможные действия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Esc – </a:t>
            </a:r>
            <a:r>
              <a:rPr lang="ru-RU" sz="2000" dirty="0" smtClean="0"/>
              <a:t>пауза в игре</a:t>
            </a:r>
          </a:p>
          <a:p>
            <a:r>
              <a:rPr lang="en-US" sz="2000" dirty="0" smtClean="0"/>
              <a:t>-&gt; - </a:t>
            </a:r>
            <a:r>
              <a:rPr lang="ru-RU" sz="2000" dirty="0" smtClean="0"/>
              <a:t>для перемещения по полю</a:t>
            </a:r>
          </a:p>
          <a:p>
            <a:r>
              <a:rPr lang="ru-RU" sz="2000" dirty="0" smtClean="0"/>
              <a:t>-</a:t>
            </a:r>
            <a:r>
              <a:rPr lang="en-US" sz="2000" dirty="0" smtClean="0"/>
              <a:t>&gt; + ctrl – </a:t>
            </a:r>
            <a:r>
              <a:rPr lang="ru-RU" sz="2000" dirty="0" smtClean="0"/>
              <a:t>для выстрела</a:t>
            </a:r>
            <a:endParaRPr lang="ru-RU" sz="2000" dirty="0"/>
          </a:p>
          <a:p>
            <a:r>
              <a:rPr lang="ru-RU" sz="2000" dirty="0" smtClean="0"/>
              <a:t>Во время игры персонаж собирает монетки, а зомби его атакуют. При нанесении урона зомби или игроку, над персонажем возникает полоса, которая показывает, какой уровень урона нанесен персонажу</a:t>
            </a:r>
            <a:endParaRPr lang="ru-RU" sz="20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526" y="2141538"/>
            <a:ext cx="3461535" cy="3649662"/>
          </a:xfrm>
        </p:spPr>
      </p:pic>
    </p:spTree>
    <p:extLst>
      <p:ext uri="{BB962C8B-B14F-4D97-AF65-F5344CB8AC3E}">
        <p14:creationId xmlns:p14="http://schemas.microsoft.com/office/powerpoint/2010/main" val="314529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Хранение карты уровней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Для каждого уровня существует своя карта. Она хранится в текстовом файле и преобразуется в карту уровня в самой программе. </a:t>
            </a:r>
          </a:p>
          <a:p>
            <a:r>
              <a:rPr lang="ru-RU" sz="2400" dirty="0" smtClean="0"/>
              <a:t>Таким образом мы в любой момент можем поменять карту уровня на свое усмотрение.</a:t>
            </a:r>
            <a:endParaRPr lang="en-US" sz="2400" dirty="0" smtClean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192" y="2141538"/>
            <a:ext cx="3868204" cy="3649662"/>
          </a:xfrm>
        </p:spPr>
      </p:pic>
    </p:spTree>
    <p:extLst>
      <p:ext uri="{BB962C8B-B14F-4D97-AF65-F5344CB8AC3E}">
        <p14:creationId xmlns:p14="http://schemas.microsoft.com/office/powerpoint/2010/main" val="321630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Экран паузы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На экране паузы представлены две кнопки. При нажатии на кнопку </a:t>
            </a:r>
            <a:r>
              <a:rPr lang="en-US" sz="2400" dirty="0" smtClean="0"/>
              <a:t>“</a:t>
            </a:r>
            <a:r>
              <a:rPr lang="ru-RU" sz="2400" dirty="0" smtClean="0"/>
              <a:t>Продолжить</a:t>
            </a:r>
            <a:r>
              <a:rPr lang="en-US" sz="2400" dirty="0" smtClean="0"/>
              <a:t>”</a:t>
            </a:r>
            <a:r>
              <a:rPr lang="ru-RU" sz="2400" dirty="0" smtClean="0"/>
              <a:t>, игра продолжается с сохранением положения персонажей, набором монеток, которые собрал игрок и уровня урона.</a:t>
            </a:r>
          </a:p>
          <a:p>
            <a:r>
              <a:rPr lang="ru-RU" sz="2400" dirty="0" smtClean="0"/>
              <a:t>Также можно вернуться на главный экран, но игра не закончена, поэтому рейтинг не сохраняется.</a:t>
            </a:r>
            <a:endParaRPr lang="ru-RU" sz="24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526" y="2141538"/>
            <a:ext cx="3461535" cy="3649662"/>
          </a:xfrm>
        </p:spPr>
      </p:pic>
    </p:spTree>
    <p:extLst>
      <p:ext uri="{BB962C8B-B14F-4D97-AF65-F5344CB8AC3E}">
        <p14:creationId xmlns:p14="http://schemas.microsoft.com/office/powerpoint/2010/main" val="120828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Конец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Игра заканчивается, когда игрока убивают зомби или игрок собирает все монетки на поле.</a:t>
            </a:r>
          </a:p>
          <a:p>
            <a:r>
              <a:rPr lang="ru-RU" sz="2400" dirty="0" smtClean="0"/>
              <a:t>Рейтинг за прохождение уровня складывается из числа убитых зомби. Максимум за прохождение уровня – три звезды, девять монет.</a:t>
            </a:r>
          </a:p>
          <a:p>
            <a:r>
              <a:rPr lang="ru-RU" sz="2400" dirty="0" smtClean="0"/>
              <a:t>Игрок проигрывает, если его убивают зомби.</a:t>
            </a:r>
            <a:endParaRPr lang="ru-RU" sz="24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526" y="2141538"/>
            <a:ext cx="3461535" cy="3649662"/>
          </a:xfrm>
        </p:spPr>
      </p:pic>
    </p:spTree>
    <p:extLst>
      <p:ext uri="{BB962C8B-B14F-4D97-AF65-F5344CB8AC3E}">
        <p14:creationId xmlns:p14="http://schemas.microsoft.com/office/powerpoint/2010/main" val="53832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уровней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Всего в игре шесть уровней. Каждый уровень обладает индивидуальной картой.</a:t>
            </a:r>
          </a:p>
          <a:p>
            <a:r>
              <a:rPr lang="ru-RU" sz="2400" dirty="0" smtClean="0"/>
              <a:t>Рядом с номером уровня показан последний результат прохождения. Максимум – три звезды.</a:t>
            </a:r>
          </a:p>
          <a:p>
            <a:r>
              <a:rPr lang="ru-RU" sz="2400" dirty="0" smtClean="0"/>
              <a:t>Также можно вернуться обратно на главный экран.</a:t>
            </a:r>
            <a:endParaRPr lang="ru-RU" sz="24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526" y="2141538"/>
            <a:ext cx="3461535" cy="3649662"/>
          </a:xfrm>
        </p:spPr>
      </p:pic>
    </p:spTree>
    <p:extLst>
      <p:ext uri="{BB962C8B-B14F-4D97-AF65-F5344CB8AC3E}">
        <p14:creationId xmlns:p14="http://schemas.microsoft.com/office/powerpoint/2010/main" val="200891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78</TotalTime>
  <Words>404</Words>
  <Application>Microsoft Office PowerPoint</Application>
  <PresentationFormat>Широкоэкранный</PresentationFormat>
  <Paragraphs>43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Небеса</vt:lpstr>
      <vt:lpstr>Игра “Зомби атакуют”</vt:lpstr>
      <vt:lpstr>Идея проекта</vt:lpstr>
      <vt:lpstr>Прохождение уровней</vt:lpstr>
      <vt:lpstr>Музыка</vt:lpstr>
      <vt:lpstr>Возможные действия</vt:lpstr>
      <vt:lpstr>Хранение карты уровней</vt:lpstr>
      <vt:lpstr>Экран паузы</vt:lpstr>
      <vt:lpstr>Конец игры</vt:lpstr>
      <vt:lpstr>Список уровней</vt:lpstr>
      <vt:lpstr>Магазин</vt:lpstr>
      <vt:lpstr>Главный экран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“Зомби атакуют”</dc:title>
  <dc:creator>Admin</dc:creator>
  <cp:lastModifiedBy>Admin</cp:lastModifiedBy>
  <cp:revision>11</cp:revision>
  <dcterms:created xsi:type="dcterms:W3CDTF">2021-01-19T12:42:48Z</dcterms:created>
  <dcterms:modified xsi:type="dcterms:W3CDTF">2021-03-11T08:15:59Z</dcterms:modified>
</cp:coreProperties>
</file>