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62" r:id="rId3"/>
    <p:sldId id="257" r:id="rId4"/>
    <p:sldId id="258" r:id="rId5"/>
    <p:sldId id="259" r:id="rId6"/>
    <p:sldId id="260" r:id="rId7"/>
    <p:sldId id="261" r:id="rId8"/>
    <p:sldId id="265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72F2F-D610-4791-87E0-90C4893E30AC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3FCF9-2218-4F83-82D2-BB71DC1F4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54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3FCF9-2218-4F83-82D2-BB71DC1F4A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18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3FCF9-2218-4F83-82D2-BB71DC1F4A1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23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7F83-1CB5-4EB0-9BB9-87C9DE37483F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91CE-7F14-4226-982C-2CA08A97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6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7F83-1CB5-4EB0-9BB9-87C9DE37483F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91CE-7F14-4226-982C-2CA08A97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59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7F83-1CB5-4EB0-9BB9-87C9DE37483F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91CE-7F14-4226-982C-2CA08A97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827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"/>
            <a:ext cx="12192000" cy="757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" y="6100012"/>
            <a:ext cx="12192000" cy="757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521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 cstate="screen">
            <a:alphaModFix amt="54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"/>
            <a:ext cx="12192000" cy="757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" y="6100012"/>
            <a:ext cx="12192000" cy="757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65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0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7F83-1CB5-4EB0-9BB9-87C9DE37483F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91CE-7F14-4226-982C-2CA08A97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09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7F83-1CB5-4EB0-9BB9-87C9DE37483F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91CE-7F14-4226-982C-2CA08A97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3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7F83-1CB5-4EB0-9BB9-87C9DE37483F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91CE-7F14-4226-982C-2CA08A97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92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7F83-1CB5-4EB0-9BB9-87C9DE37483F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91CE-7F14-4226-982C-2CA08A97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7F83-1CB5-4EB0-9BB9-87C9DE37483F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91CE-7F14-4226-982C-2CA08A97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7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7F83-1CB5-4EB0-9BB9-87C9DE37483F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91CE-7F14-4226-982C-2CA08A97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16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7F83-1CB5-4EB0-9BB9-87C9DE37483F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91CE-7F14-4226-982C-2CA08A97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9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7F83-1CB5-4EB0-9BB9-87C9DE37483F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91CE-7F14-4226-982C-2CA08A97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23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C7F83-1CB5-4EB0-9BB9-87C9DE37483F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D91CE-7F14-4226-982C-2CA08A97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35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55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607047" y="2941864"/>
            <a:ext cx="8892151" cy="1323423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pPr algn="ctr"/>
            <a:r>
              <a:rPr lang="zh-CN" altLang="en-US" sz="8000" dirty="0">
                <a:solidFill>
                  <a:prstClr val="black"/>
                </a:solidFill>
                <a:ea typeface="Segoe UI" pitchFamily="34" charset="0"/>
                <a:cs typeface="Segoe UI" pitchFamily="34" charset="0"/>
              </a:rPr>
              <a:t>	</a:t>
            </a:r>
            <a:r>
              <a:rPr lang="en-US" altLang="zh-CN" sz="8000" dirty="0" smtClean="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" panose="020B0502040204020203" pitchFamily="34" charset="0"/>
              </a:rPr>
              <a:t>Project Database</a:t>
            </a:r>
            <a:endParaRPr lang="zh-CN" altLang="en-US" sz="8000" dirty="0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16" name="文本框 3"/>
          <p:cNvSpPr txBox="1"/>
          <p:nvPr/>
        </p:nvSpPr>
        <p:spPr>
          <a:xfrm>
            <a:off x="1745956" y="1490815"/>
            <a:ext cx="8392014" cy="1323423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pPr algn="ctr"/>
            <a:r>
              <a:rPr lang="zh-CN" altLang="en-US" sz="8000" dirty="0">
                <a:solidFill>
                  <a:prstClr val="black"/>
                </a:solidFill>
                <a:ea typeface="Segoe UI" pitchFamily="34" charset="0"/>
                <a:cs typeface="Segoe UI" pitchFamily="34" charset="0"/>
              </a:rPr>
              <a:t>	</a:t>
            </a:r>
            <a:r>
              <a:rPr lang="zh-CN" altLang="en-US" sz="8000" dirty="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" panose="020B0502040204020203" pitchFamily="34" charset="0"/>
              </a:rPr>
              <a:t>程序设计课程设计</a:t>
            </a:r>
          </a:p>
        </p:txBody>
      </p:sp>
      <p:sp>
        <p:nvSpPr>
          <p:cNvPr id="17" name="文本框 3"/>
          <p:cNvSpPr txBox="1"/>
          <p:nvPr/>
        </p:nvSpPr>
        <p:spPr>
          <a:xfrm>
            <a:off x="2078331" y="4637419"/>
            <a:ext cx="7949584" cy="707870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" panose="020B0502040204020203" pitchFamily="34" charset="0"/>
              </a:rPr>
              <a:t>答辩人 </a:t>
            </a:r>
            <a:r>
              <a:rPr lang="en-US" altLang="zh-CN" sz="4000" dirty="0" smtClean="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" panose="020B0502040204020203" pitchFamily="34" charset="0"/>
              </a:rPr>
              <a:t>	    </a:t>
            </a:r>
            <a:r>
              <a:rPr lang="zh-CN" altLang="en-US" sz="4000" dirty="0" smtClean="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" panose="020B0502040204020203" pitchFamily="34" charset="0"/>
              </a:rPr>
              <a:t>罗安琪    </a:t>
            </a:r>
            <a:r>
              <a:rPr lang="en-US" altLang="zh-CN" sz="4000" dirty="0" smtClean="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" panose="020B0502040204020203" pitchFamily="34" charset="0"/>
              </a:rPr>
              <a:t>515030910431</a:t>
            </a:r>
            <a:endParaRPr lang="zh-CN" altLang="en-US" sz="4000" dirty="0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3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138"/>
            <a:ext cx="10818964" cy="6082660"/>
          </a:xfrm>
        </p:spPr>
      </p:pic>
    </p:spTree>
    <p:extLst>
      <p:ext uri="{BB962C8B-B14F-4D97-AF65-F5344CB8AC3E}">
        <p14:creationId xmlns:p14="http://schemas.microsoft.com/office/powerpoint/2010/main" val="77447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170743"/>
            <a:ext cx="7906934" cy="6440036"/>
          </a:xfrm>
        </p:spPr>
      </p:pic>
    </p:spTree>
    <p:extLst>
      <p:ext uri="{BB962C8B-B14F-4D97-AF65-F5344CB8AC3E}">
        <p14:creationId xmlns:p14="http://schemas.microsoft.com/office/powerpoint/2010/main" val="78874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04" y="399024"/>
            <a:ext cx="10711600" cy="60172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48" y="327345"/>
            <a:ext cx="10705504" cy="60172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48" y="327345"/>
            <a:ext cx="10957647" cy="616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8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40" y="365124"/>
            <a:ext cx="11093753" cy="6237153"/>
          </a:xfrm>
        </p:spPr>
      </p:pic>
    </p:spTree>
    <p:extLst>
      <p:ext uri="{BB962C8B-B14F-4D97-AF65-F5344CB8AC3E}">
        <p14:creationId xmlns:p14="http://schemas.microsoft.com/office/powerpoint/2010/main" val="5380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89" y="590220"/>
            <a:ext cx="10455392" cy="587825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5" y="487179"/>
            <a:ext cx="10821941" cy="608433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17" y="517941"/>
            <a:ext cx="10821941" cy="608433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276" y="428499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5" y="328208"/>
            <a:ext cx="11159411" cy="6274067"/>
          </a:xfrm>
        </p:spPr>
      </p:pic>
    </p:spTree>
    <p:extLst>
      <p:ext uri="{BB962C8B-B14F-4D97-AF65-F5344CB8AC3E}">
        <p14:creationId xmlns:p14="http://schemas.microsoft.com/office/powerpoint/2010/main" val="172131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54" y="-594"/>
            <a:ext cx="9669094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607047" y="2941864"/>
            <a:ext cx="8892151" cy="1323423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pPr algn="ctr"/>
            <a:r>
              <a:rPr lang="zh-CN" altLang="en-US" sz="8000" dirty="0">
                <a:solidFill>
                  <a:prstClr val="black"/>
                </a:solidFill>
                <a:ea typeface="Segoe UI" pitchFamily="34" charset="0"/>
                <a:cs typeface="Segoe UI" pitchFamily="34" charset="0"/>
              </a:rPr>
              <a:t>	</a:t>
            </a:r>
            <a:r>
              <a:rPr lang="en-US" altLang="zh-CN" sz="8000" dirty="0" smtClean="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" panose="020B0502040204020203" pitchFamily="34" charset="0"/>
              </a:rPr>
              <a:t>Project Database</a:t>
            </a:r>
            <a:endParaRPr lang="zh-CN" altLang="en-US" sz="8000" dirty="0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16" name="文本框 3"/>
          <p:cNvSpPr txBox="1"/>
          <p:nvPr/>
        </p:nvSpPr>
        <p:spPr>
          <a:xfrm>
            <a:off x="3846009" y="1432375"/>
            <a:ext cx="3159811" cy="1323423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pPr algn="ctr"/>
            <a:r>
              <a:rPr lang="zh-CN" altLang="en-US" sz="8000" dirty="0">
                <a:solidFill>
                  <a:prstClr val="black"/>
                </a:solidFill>
                <a:ea typeface="Segoe UI" pitchFamily="34" charset="0"/>
                <a:cs typeface="Segoe UI" pitchFamily="34" charset="0"/>
              </a:rPr>
              <a:t>	</a:t>
            </a:r>
            <a:r>
              <a:rPr lang="zh-CN" altLang="en-US" sz="8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" panose="020B0502040204020203" pitchFamily="34" charset="0"/>
              </a:rPr>
              <a:t>演示</a:t>
            </a:r>
            <a:endParaRPr lang="zh-CN" altLang="en-US" sz="8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17" name="文本框 3"/>
          <p:cNvSpPr txBox="1"/>
          <p:nvPr/>
        </p:nvSpPr>
        <p:spPr>
          <a:xfrm>
            <a:off x="2078331" y="4637419"/>
            <a:ext cx="7949584" cy="707870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" panose="020B0502040204020203" pitchFamily="34" charset="0"/>
              </a:rPr>
              <a:t>答辩人 </a:t>
            </a:r>
            <a:r>
              <a:rPr lang="en-US" altLang="zh-CN" sz="4000" dirty="0" smtClean="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" panose="020B0502040204020203" pitchFamily="34" charset="0"/>
              </a:rPr>
              <a:t>	    </a:t>
            </a:r>
            <a:r>
              <a:rPr lang="zh-CN" altLang="en-US" sz="4000" dirty="0" smtClean="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" panose="020B0502040204020203" pitchFamily="34" charset="0"/>
              </a:rPr>
              <a:t>罗安琪    </a:t>
            </a:r>
            <a:r>
              <a:rPr lang="en-US" altLang="zh-CN" sz="4000" dirty="0" smtClean="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" panose="020B0502040204020203" pitchFamily="34" charset="0"/>
              </a:rPr>
              <a:t>515030910431</a:t>
            </a:r>
            <a:endParaRPr lang="zh-CN" altLang="en-US" sz="4000" dirty="0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81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7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</Words>
  <Application>Microsoft Office PowerPoint</Application>
  <PresentationFormat>宽屏</PresentationFormat>
  <Paragraphs>8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华文细黑</vt:lpstr>
      <vt:lpstr>宋体</vt:lpstr>
      <vt:lpstr>微软雅黑</vt:lpstr>
      <vt:lpstr>Arial</vt:lpstr>
      <vt:lpstr>Calibri</vt:lpstr>
      <vt:lpstr>Calibri Light</vt:lpstr>
      <vt:lpstr>Segoe UI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谢然</dc:creator>
  <cp:lastModifiedBy>谢然</cp:lastModifiedBy>
  <cp:revision>8</cp:revision>
  <dcterms:created xsi:type="dcterms:W3CDTF">2016-07-29T05:04:42Z</dcterms:created>
  <dcterms:modified xsi:type="dcterms:W3CDTF">2016-07-29T13:21:17Z</dcterms:modified>
</cp:coreProperties>
</file>