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51E0A-A46A-4FC6-A646-90F7B852C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B81498-C13B-48A2-AEEF-57CD90E1B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6B051-3444-4160-80C4-48E6B82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DF88A-E492-47C8-B137-9CE067EC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20424-4A0E-418F-A683-614A8652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0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40ED1-B09C-4767-96C3-8A4A7E61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2F3823-8C11-4386-B61F-92A30307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C216C6-1161-4F23-97FA-EC205CBC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6D4CE-BE1F-4133-85E2-AF6FC8E2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20749-3D36-402B-A51A-8E060FE8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1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705A4B-3614-4877-8F1F-B5BB4F38C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2B7ED8-AEA1-481F-AF8E-56A42AF3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93DC28-7603-4B5E-8F24-79AD0EED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5AFF17-DC8A-4B3C-BDEC-0CBC314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E2FAB-6F2F-4FEE-B03D-96D57A5F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9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6747F-CB0D-4A5D-B7E3-669B1D8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73421-6D2E-4A27-A86E-B9AD4D8E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2BF106-DD71-4099-B483-4F93ADE6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FE3F1-0B88-4F8B-9774-9B1C854A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0F698D-94EF-4501-8B39-A170165E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6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15AAA-227C-4F34-9A4D-2BF4B5BC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9FDD2-7ADB-4D50-A95C-142A9EDE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21D667-D369-4007-84A2-6C8A9BB5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06B8A-B61F-4503-A124-184903A3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B4F05-681B-45A1-ABE8-5F002993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1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63D7A-F408-40C9-8E7A-C27E1E19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164E7-0C22-486B-9CE6-A4B6FA3C3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334415-5E38-4860-9569-18C16D595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ECE7FB-C55E-44DF-9E81-3083C3DC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13DA46-0F87-42B8-9869-711D15D4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E7A9F8-681C-4201-A85E-B51C0627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5DD8F-6BFB-43E3-8747-BFB351A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BE6280-EBA9-43FA-BA73-0A4272DD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88DF09-A820-406D-B03F-DD7253AF9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D8305A-111D-43C1-8AEA-C7BFF1ED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BCA589-2936-4425-A312-A888846D8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1ED2E9-5C66-4645-BDC6-8CB63D52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1AE7A5-DB2A-4F6F-9C08-D6A52F38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EB2D02-385C-492A-8FAB-FC2A7041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CDD3F-A28E-4AEA-81D0-5E66EE43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83BFBD-B50F-43CD-AFF9-51392A11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BD894C-427F-4B79-B033-F79AA75D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8F5C07-AF41-421F-ABF3-8FC21B59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81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238D91-34D5-4D7B-9DBB-6055B3A5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518B87-227A-4A24-BED8-32B04813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F755E7-FFE6-45A1-B171-4786E2C0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80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94432-2DAF-4F7E-92C5-0FD01264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E48E5-F58C-4FB9-8BA1-7F71CFFFA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ADFC22-E947-476E-9FF4-8EB6DCF94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B6EDF0-5A15-43A6-B29B-3202BEF0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36DEE9-7A92-4A1F-9A49-A527CB05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67CAA7-2687-486C-A221-7BA7885B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4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E0C08-CA20-4439-8C56-7F9E1B1B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94784C-DA3A-402A-9BB1-FF5953DB2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FFC2F8-5F9D-47A6-AC1D-4C8D62A8F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84573C-3D6A-4371-B15D-930A29C0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621002-E988-4B2C-A291-F4579A32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4AC72B-6151-40B5-BA46-A1D43F22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56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C041C-7B0A-44FA-AC35-9C1F31B1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CF9FFA-89D2-4769-A961-32386E5A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00DF13-EC32-4FA3-A891-E05595E70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82DF-98CB-4E25-8BD1-0A54DA996701}" type="datetimeFigureOut">
              <a:rPr lang="ru-RU" smtClean="0"/>
              <a:t>25.11.2018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CC980F-72DD-42EE-A98A-1A1284567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2CAC11-DF0C-4F72-A4C0-6AAD6E11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DD59-0CEB-4DB8-AF99-13FA54BC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8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узел 3">
            <a:extLst>
              <a:ext uri="{FF2B5EF4-FFF2-40B4-BE49-F238E27FC236}">
                <a16:creationId xmlns:a16="http://schemas.microsoft.com/office/drawing/2014/main" id="{9CC4DA66-557B-48E5-974E-3F43C8E7C4E4}"/>
              </a:ext>
            </a:extLst>
          </p:cNvPr>
          <p:cNvSpPr/>
          <p:nvPr/>
        </p:nvSpPr>
        <p:spPr>
          <a:xfrm>
            <a:off x="422031" y="478302"/>
            <a:ext cx="450166" cy="4501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альтернативный процесс 4">
            <a:extLst>
              <a:ext uri="{FF2B5EF4-FFF2-40B4-BE49-F238E27FC236}">
                <a16:creationId xmlns:a16="http://schemas.microsoft.com/office/drawing/2014/main" id="{B3D1D44F-5CA9-4072-9C8D-9436CBE36B01}"/>
              </a:ext>
            </a:extLst>
          </p:cNvPr>
          <p:cNvSpPr/>
          <p:nvPr/>
        </p:nvSpPr>
        <p:spPr>
          <a:xfrm>
            <a:off x="2300069" y="1153551"/>
            <a:ext cx="1209821" cy="8105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Форма 1 (Главная)</a:t>
            </a:r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6423361C-8FA2-4F84-B48F-5F157AD73F13}"/>
              </a:ext>
            </a:extLst>
          </p:cNvPr>
          <p:cNvSpPr/>
          <p:nvPr/>
        </p:nvSpPr>
        <p:spPr>
          <a:xfrm>
            <a:off x="8731930" y="2696565"/>
            <a:ext cx="1209821" cy="8105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Форма 2 (Тест)</a:t>
            </a:r>
          </a:p>
        </p:txBody>
      </p: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DE51E633-5B51-46A8-8E4F-2DBD926467FF}"/>
              </a:ext>
            </a:extLst>
          </p:cNvPr>
          <p:cNvSpPr/>
          <p:nvPr/>
        </p:nvSpPr>
        <p:spPr>
          <a:xfrm>
            <a:off x="2122463" y="5457608"/>
            <a:ext cx="1563858" cy="10574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Форма 4 (Справочник болезней)</a:t>
            </a:r>
          </a:p>
        </p:txBody>
      </p:sp>
      <p:sp>
        <p:nvSpPr>
          <p:cNvPr id="8" name="Блок-схема: альтернативный процесс 7">
            <a:extLst>
              <a:ext uri="{FF2B5EF4-FFF2-40B4-BE49-F238E27FC236}">
                <a16:creationId xmlns:a16="http://schemas.microsoft.com/office/drawing/2014/main" id="{A8C52A8A-7393-498C-A1B0-92DCA6CEDD10}"/>
              </a:ext>
            </a:extLst>
          </p:cNvPr>
          <p:cNvSpPr/>
          <p:nvPr/>
        </p:nvSpPr>
        <p:spPr>
          <a:xfrm>
            <a:off x="5712654" y="5400821"/>
            <a:ext cx="1563858" cy="10574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Форма 5 (Справочник симптомов)</a:t>
            </a:r>
          </a:p>
        </p:txBody>
      </p:sp>
      <p:sp>
        <p:nvSpPr>
          <p:cNvPr id="9" name="Блок-схема: альтернативный процесс 8">
            <a:extLst>
              <a:ext uri="{FF2B5EF4-FFF2-40B4-BE49-F238E27FC236}">
                <a16:creationId xmlns:a16="http://schemas.microsoft.com/office/drawing/2014/main" id="{EE3AEDE4-7691-4737-9FBB-6AB687A76473}"/>
              </a:ext>
            </a:extLst>
          </p:cNvPr>
          <p:cNvSpPr/>
          <p:nvPr/>
        </p:nvSpPr>
        <p:spPr>
          <a:xfrm>
            <a:off x="5812887" y="3205675"/>
            <a:ext cx="1563858" cy="10574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Форма 6 (Справочник лекарств)</a:t>
            </a:r>
          </a:p>
        </p:txBody>
      </p:sp>
      <p:sp>
        <p:nvSpPr>
          <p:cNvPr id="10" name="Блок-схема: альтернативный процесс 9">
            <a:extLst>
              <a:ext uri="{FF2B5EF4-FFF2-40B4-BE49-F238E27FC236}">
                <a16:creationId xmlns:a16="http://schemas.microsoft.com/office/drawing/2014/main" id="{10E28104-6E00-440A-89E0-5CCE3FF6BE7F}"/>
              </a:ext>
            </a:extLst>
          </p:cNvPr>
          <p:cNvSpPr/>
          <p:nvPr/>
        </p:nvSpPr>
        <p:spPr>
          <a:xfrm>
            <a:off x="4937761" y="928468"/>
            <a:ext cx="2213316" cy="8105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Форма 7 (Регистрация</a:t>
            </a:r>
            <a:r>
              <a:rPr lang="en-US" dirty="0"/>
              <a:t>/</a:t>
            </a:r>
            <a:r>
              <a:rPr lang="ru-RU" dirty="0"/>
              <a:t>Вход)</a:t>
            </a:r>
          </a:p>
        </p:txBody>
      </p:sp>
      <p:sp>
        <p:nvSpPr>
          <p:cNvPr id="11" name="Блок-схема: альтернативный процесс 10">
            <a:extLst>
              <a:ext uri="{FF2B5EF4-FFF2-40B4-BE49-F238E27FC236}">
                <a16:creationId xmlns:a16="http://schemas.microsoft.com/office/drawing/2014/main" id="{40BEAE8E-D7F2-43AD-B78D-858903FCF29B}"/>
              </a:ext>
            </a:extLst>
          </p:cNvPr>
          <p:cNvSpPr/>
          <p:nvPr/>
        </p:nvSpPr>
        <p:spPr>
          <a:xfrm>
            <a:off x="777826" y="3429000"/>
            <a:ext cx="1764323" cy="8105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Форма 3 (Справочники)</a:t>
            </a: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65B922E5-8B4E-4904-A4EA-B7F6E0648C96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872197" y="703385"/>
            <a:ext cx="2032783" cy="4501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A2FFBF4-0212-4690-B915-B4D8872DF9A9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6044419" y="1739048"/>
            <a:ext cx="3292422" cy="95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F7AFFB2A-C8FA-488A-9C35-201C2D5FF58F}"/>
              </a:ext>
            </a:extLst>
          </p:cNvPr>
          <p:cNvCxnSpPr>
            <a:stCxn id="6" idx="2"/>
            <a:endCxn id="6" idx="1"/>
          </p:cNvCxnSpPr>
          <p:nvPr/>
        </p:nvCxnSpPr>
        <p:spPr>
          <a:xfrm rot="5400000" flipH="1">
            <a:off x="8831741" y="3002045"/>
            <a:ext cx="405290" cy="604911"/>
          </a:xfrm>
          <a:prstGeom prst="curvedConnector4">
            <a:avLst>
              <a:gd name="adj1" fmla="val -56404"/>
              <a:gd name="adj2" fmla="val 137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изогнутый 39">
            <a:extLst>
              <a:ext uri="{FF2B5EF4-FFF2-40B4-BE49-F238E27FC236}">
                <a16:creationId xmlns:a16="http://schemas.microsoft.com/office/drawing/2014/main" id="{4CE5EBE6-990B-44FA-B5D6-C73A58391F93}"/>
              </a:ext>
            </a:extLst>
          </p:cNvPr>
          <p:cNvCxnSpPr>
            <a:cxnSpLocks/>
            <a:stCxn id="10" idx="2"/>
            <a:endCxn id="10" idx="1"/>
          </p:cNvCxnSpPr>
          <p:nvPr/>
        </p:nvCxnSpPr>
        <p:spPr>
          <a:xfrm rot="5400000" flipH="1">
            <a:off x="5288445" y="983074"/>
            <a:ext cx="405290" cy="1106658"/>
          </a:xfrm>
          <a:prstGeom prst="curvedConnector4">
            <a:avLst>
              <a:gd name="adj1" fmla="val -125824"/>
              <a:gd name="adj2" fmla="val 129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изогнутый 45">
            <a:extLst>
              <a:ext uri="{FF2B5EF4-FFF2-40B4-BE49-F238E27FC236}">
                <a16:creationId xmlns:a16="http://schemas.microsoft.com/office/drawing/2014/main" id="{316E44B9-97E3-4517-88C9-3F36A0094161}"/>
              </a:ext>
            </a:extLst>
          </p:cNvPr>
          <p:cNvCxnSpPr>
            <a:stCxn id="5" idx="3"/>
            <a:endCxn id="10" idx="0"/>
          </p:cNvCxnSpPr>
          <p:nvPr/>
        </p:nvCxnSpPr>
        <p:spPr>
          <a:xfrm flipV="1">
            <a:off x="3509890" y="928468"/>
            <a:ext cx="2534529" cy="630373"/>
          </a:xfrm>
          <a:prstGeom prst="curvedConnector4">
            <a:avLst>
              <a:gd name="adj1" fmla="val 19842"/>
              <a:gd name="adj2" fmla="val 136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0752ED1-BFAD-4D2D-8924-90974B599E7D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1659988" y="1964131"/>
            <a:ext cx="1244992" cy="146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12B06C7-A771-4EA1-A017-F4526F3118C6}"/>
              </a:ext>
            </a:extLst>
          </p:cNvPr>
          <p:cNvCxnSpPr>
            <a:stCxn id="11" idx="2"/>
            <a:endCxn id="7" idx="0"/>
          </p:cNvCxnSpPr>
          <p:nvPr/>
        </p:nvCxnSpPr>
        <p:spPr>
          <a:xfrm>
            <a:off x="1659988" y="4239580"/>
            <a:ext cx="1244404" cy="121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251C7959-7650-49DA-8310-FBE15F36CBD5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1659988" y="4239580"/>
            <a:ext cx="4834595" cy="116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5D5393D-7661-495B-8509-917DEECD2364}"/>
              </a:ext>
            </a:extLst>
          </p:cNvPr>
          <p:cNvCxnSpPr>
            <a:stCxn id="11" idx="2"/>
            <a:endCxn id="9" idx="1"/>
          </p:cNvCxnSpPr>
          <p:nvPr/>
        </p:nvCxnSpPr>
        <p:spPr>
          <a:xfrm flipV="1">
            <a:off x="1659988" y="3734386"/>
            <a:ext cx="4152899" cy="50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D9EEC073-6019-4865-8C18-829667F9F1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904392" y="1964131"/>
            <a:ext cx="588" cy="349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BF3B9EF-E619-4CE2-AAC3-060FF99C8EFD}"/>
              </a:ext>
            </a:extLst>
          </p:cNvPr>
          <p:cNvCxnSpPr>
            <a:stCxn id="5" idx="2"/>
          </p:cNvCxnSpPr>
          <p:nvPr/>
        </p:nvCxnSpPr>
        <p:spPr>
          <a:xfrm>
            <a:off x="2904980" y="1964131"/>
            <a:ext cx="3523954" cy="343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F0AE67FD-AC93-4E27-9EDE-6EA42C9F711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904980" y="1964131"/>
            <a:ext cx="3689836" cy="124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043C48D-FEB7-4743-A90B-9E0A2E1BFD95}"/>
              </a:ext>
            </a:extLst>
          </p:cNvPr>
          <p:cNvSpPr txBox="1"/>
          <p:nvPr/>
        </p:nvSpPr>
        <p:spPr>
          <a:xfrm>
            <a:off x="8278808" y="3626588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Ошибка </a:t>
            </a:r>
          </a:p>
          <a:p>
            <a:r>
              <a:rPr lang="ru-RU" dirty="0"/>
              <a:t>валидации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C72E75-69E5-426C-882E-F1B3490625F8}"/>
              </a:ext>
            </a:extLst>
          </p:cNvPr>
          <p:cNvSpPr txBox="1"/>
          <p:nvPr/>
        </p:nvSpPr>
        <p:spPr>
          <a:xfrm>
            <a:off x="4887108" y="1880894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Ошибка </a:t>
            </a:r>
          </a:p>
          <a:p>
            <a:r>
              <a:rPr lang="ru-RU" dirty="0"/>
              <a:t>валидации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CE0B53-526C-472B-8B37-247D6FB95954}"/>
              </a:ext>
            </a:extLst>
          </p:cNvPr>
          <p:cNvSpPr txBox="1"/>
          <p:nvPr/>
        </p:nvSpPr>
        <p:spPr>
          <a:xfrm>
            <a:off x="7535592" y="1921943"/>
            <a:ext cx="135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Пройти тест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36040F-F467-40E6-8CC9-1543AF6B83E4}"/>
              </a:ext>
            </a:extLst>
          </p:cNvPr>
          <p:cNvSpPr txBox="1"/>
          <p:nvPr/>
        </p:nvSpPr>
        <p:spPr>
          <a:xfrm>
            <a:off x="3767504" y="363681"/>
            <a:ext cx="282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Зарегистрироваться</a:t>
            </a:r>
            <a:r>
              <a:rPr lang="en-US" dirty="0"/>
              <a:t>/</a:t>
            </a:r>
            <a:r>
              <a:rPr lang="ru-RU" dirty="0"/>
              <a:t>Войти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B83BAB-1082-4F60-9225-8E374037B401}"/>
              </a:ext>
            </a:extLst>
          </p:cNvPr>
          <p:cNvSpPr txBox="1"/>
          <p:nvPr/>
        </p:nvSpPr>
        <p:spPr>
          <a:xfrm>
            <a:off x="748124" y="2353799"/>
            <a:ext cx="1523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Просмотреть </a:t>
            </a:r>
          </a:p>
          <a:p>
            <a:r>
              <a:rPr lang="ru-RU" dirty="0"/>
              <a:t>справочники</a:t>
            </a:r>
          </a:p>
        </p:txBody>
      </p:sp>
      <p:sp>
        <p:nvSpPr>
          <p:cNvPr id="89" name="Блок-схема: альтернативный процесс 88">
            <a:extLst>
              <a:ext uri="{FF2B5EF4-FFF2-40B4-BE49-F238E27FC236}">
                <a16:creationId xmlns:a16="http://schemas.microsoft.com/office/drawing/2014/main" id="{9BA69B8C-9971-49B6-BEC1-429D1CBF890B}"/>
              </a:ext>
            </a:extLst>
          </p:cNvPr>
          <p:cNvSpPr/>
          <p:nvPr/>
        </p:nvSpPr>
        <p:spPr>
          <a:xfrm>
            <a:off x="9230742" y="5268419"/>
            <a:ext cx="1563858" cy="8355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Форма 8 (Результат)</a:t>
            </a: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4DBAD7B4-1CB5-490F-9E2B-28756EE99733}"/>
              </a:ext>
            </a:extLst>
          </p:cNvPr>
          <p:cNvCxnSpPr>
            <a:stCxn id="6" idx="2"/>
            <a:endCxn id="89" idx="0"/>
          </p:cNvCxnSpPr>
          <p:nvPr/>
        </p:nvCxnSpPr>
        <p:spPr>
          <a:xfrm>
            <a:off x="9336841" y="3507145"/>
            <a:ext cx="675830" cy="176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250B74C-91EE-4E77-BBBC-91F3A2C61097}"/>
              </a:ext>
            </a:extLst>
          </p:cNvPr>
          <p:cNvSpPr txBox="1"/>
          <p:nvPr/>
        </p:nvSpPr>
        <p:spPr>
          <a:xfrm>
            <a:off x="9831018" y="4247690"/>
            <a:ext cx="1401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Посмотреть </a:t>
            </a:r>
          </a:p>
          <a:p>
            <a:r>
              <a:rPr lang="ru-RU" dirty="0"/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22590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</Words>
  <Application>Microsoft Office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Б</dc:creator>
  <cp:lastModifiedBy>Анастасия Б</cp:lastModifiedBy>
  <cp:revision>3</cp:revision>
  <dcterms:created xsi:type="dcterms:W3CDTF">2018-11-25T10:21:49Z</dcterms:created>
  <dcterms:modified xsi:type="dcterms:W3CDTF">2018-11-25T10:38:46Z</dcterms:modified>
</cp:coreProperties>
</file>