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95" r:id="rId6"/>
    <p:sldId id="284" r:id="rId7"/>
    <p:sldId id="285" r:id="rId8"/>
    <p:sldId id="293" r:id="rId9"/>
    <p:sldId id="283" r:id="rId10"/>
    <p:sldId id="279" r:id="rId11"/>
    <p:sldId id="289" r:id="rId12"/>
    <p:sldId id="288" r:id="rId13"/>
    <p:sldId id="291" r:id="rId14"/>
    <p:sldId id="296" r:id="rId15"/>
    <p:sldId id="281" r:id="rId1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stasia Brinati" initials="AB" lastIdx="1" clrIdx="0">
    <p:extLst>
      <p:ext uri="{19B8F6BF-5375-455C-9EA6-DF929625EA0E}">
        <p15:presenceInfo xmlns:p15="http://schemas.microsoft.com/office/powerpoint/2012/main" userId="3ba0f7fbaa2d02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61778-24D6-4602-8607-DB68C0F1977F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F9212EAC-A890-45AE-8DCB-CB26D2F284CC}">
      <dgm:prSet phldrT="[Testo]"/>
      <dgm:spPr/>
      <dgm:t>
        <a:bodyPr/>
        <a:lstStyle/>
        <a:p>
          <a:r>
            <a:rPr lang="it-IT" dirty="0" err="1"/>
            <a:t>Parsing</a:t>
          </a:r>
          <a:endParaRPr lang="it-IT" dirty="0"/>
        </a:p>
      </dgm:t>
    </dgm:pt>
    <dgm:pt modelId="{A93C72B8-1703-4988-A440-69B645C98953}" type="parTrans" cxnId="{AA8EB752-5407-4A2D-B7F8-093CE08FB429}">
      <dgm:prSet/>
      <dgm:spPr/>
      <dgm:t>
        <a:bodyPr/>
        <a:lstStyle/>
        <a:p>
          <a:endParaRPr lang="it-IT"/>
        </a:p>
      </dgm:t>
    </dgm:pt>
    <dgm:pt modelId="{4F055985-1123-4D4F-944B-F32BAA14DEA2}" type="sibTrans" cxnId="{AA8EB752-5407-4A2D-B7F8-093CE08FB429}">
      <dgm:prSet/>
      <dgm:spPr/>
      <dgm:t>
        <a:bodyPr/>
        <a:lstStyle/>
        <a:p>
          <a:endParaRPr lang="it-IT"/>
        </a:p>
      </dgm:t>
    </dgm:pt>
    <dgm:pt modelId="{92799751-8E2B-45A4-B50E-99823B485305}">
      <dgm:prSet phldrT="[Testo]"/>
      <dgm:spPr/>
      <dgm:t>
        <a:bodyPr/>
        <a:lstStyle/>
        <a:p>
          <a:r>
            <a:rPr lang="it-IT" dirty="0"/>
            <a:t>LLM</a:t>
          </a:r>
        </a:p>
      </dgm:t>
    </dgm:pt>
    <dgm:pt modelId="{A4819B26-DB33-48A8-9CD4-BB185DEBE6D8}" type="parTrans" cxnId="{3B12A2FB-891D-4089-9251-6233EA15DB53}">
      <dgm:prSet/>
      <dgm:spPr/>
      <dgm:t>
        <a:bodyPr/>
        <a:lstStyle/>
        <a:p>
          <a:endParaRPr lang="it-IT"/>
        </a:p>
      </dgm:t>
    </dgm:pt>
    <dgm:pt modelId="{F29E94F3-4C95-43E0-B68F-2600D4E760DE}" type="sibTrans" cxnId="{3B12A2FB-891D-4089-9251-6233EA15DB53}">
      <dgm:prSet/>
      <dgm:spPr/>
      <dgm:t>
        <a:bodyPr/>
        <a:lstStyle/>
        <a:p>
          <a:endParaRPr lang="it-IT"/>
        </a:p>
      </dgm:t>
    </dgm:pt>
    <dgm:pt modelId="{B4D4ECC8-EBF0-4B03-BC5E-ACE83479DE55}">
      <dgm:prSet phldrT="[Testo]"/>
      <dgm:spPr/>
      <dgm:t>
        <a:bodyPr/>
        <a:lstStyle/>
        <a:p>
          <a:r>
            <a:rPr lang="it-IT" dirty="0"/>
            <a:t>Better </a:t>
          </a:r>
          <a:r>
            <a:rPr lang="it-IT" dirty="0" err="1"/>
            <a:t>parsing</a:t>
          </a:r>
          <a:endParaRPr lang="it-IT" dirty="0"/>
        </a:p>
      </dgm:t>
    </dgm:pt>
    <dgm:pt modelId="{7C8A9CFC-0582-4821-9C7B-8FA70424A640}" type="parTrans" cxnId="{53A867F5-134C-4F2B-B347-240A52BA7C95}">
      <dgm:prSet/>
      <dgm:spPr/>
      <dgm:t>
        <a:bodyPr/>
        <a:lstStyle/>
        <a:p>
          <a:endParaRPr lang="it-IT"/>
        </a:p>
      </dgm:t>
    </dgm:pt>
    <dgm:pt modelId="{BFE34B8D-1CC7-4021-9C12-26AB7A494715}" type="sibTrans" cxnId="{53A867F5-134C-4F2B-B347-240A52BA7C95}">
      <dgm:prSet/>
      <dgm:spPr/>
      <dgm:t>
        <a:bodyPr/>
        <a:lstStyle/>
        <a:p>
          <a:endParaRPr lang="it-IT"/>
        </a:p>
      </dgm:t>
    </dgm:pt>
    <dgm:pt modelId="{3707A81A-861E-45A3-901B-7DE8B924EDB0}" type="pres">
      <dgm:prSet presAssocID="{74861778-24D6-4602-8607-DB68C0F1977F}" presName="linearFlow" presStyleCnt="0">
        <dgm:presLayoutVars>
          <dgm:dir/>
          <dgm:resizeHandles val="exact"/>
        </dgm:presLayoutVars>
      </dgm:prSet>
      <dgm:spPr/>
    </dgm:pt>
    <dgm:pt modelId="{008288FE-43E7-4EE8-8E6F-EBAEE0A32695}" type="pres">
      <dgm:prSet presAssocID="{F9212EAC-A890-45AE-8DCB-CB26D2F284CC}" presName="node" presStyleLbl="node1" presStyleIdx="0" presStyleCnt="3">
        <dgm:presLayoutVars>
          <dgm:bulletEnabled val="1"/>
        </dgm:presLayoutVars>
      </dgm:prSet>
      <dgm:spPr/>
    </dgm:pt>
    <dgm:pt modelId="{C00836EA-4994-45E4-BC6E-00A2A1B367C4}" type="pres">
      <dgm:prSet presAssocID="{4F055985-1123-4D4F-944B-F32BAA14DEA2}" presName="spacerL" presStyleCnt="0"/>
      <dgm:spPr/>
    </dgm:pt>
    <dgm:pt modelId="{B24CD618-36F9-41AD-BFD3-12BDE572F7B6}" type="pres">
      <dgm:prSet presAssocID="{4F055985-1123-4D4F-944B-F32BAA14DEA2}" presName="sibTrans" presStyleLbl="sibTrans2D1" presStyleIdx="0" presStyleCnt="2"/>
      <dgm:spPr/>
    </dgm:pt>
    <dgm:pt modelId="{AD3AE848-EADE-4615-A4D9-E015A6ED1ECC}" type="pres">
      <dgm:prSet presAssocID="{4F055985-1123-4D4F-944B-F32BAA14DEA2}" presName="spacerR" presStyleCnt="0"/>
      <dgm:spPr/>
    </dgm:pt>
    <dgm:pt modelId="{A8CA5267-771C-4031-B8C2-2FC65DCBEFD3}" type="pres">
      <dgm:prSet presAssocID="{92799751-8E2B-45A4-B50E-99823B485305}" presName="node" presStyleLbl="node1" presStyleIdx="1" presStyleCnt="3">
        <dgm:presLayoutVars>
          <dgm:bulletEnabled val="1"/>
        </dgm:presLayoutVars>
      </dgm:prSet>
      <dgm:spPr/>
    </dgm:pt>
    <dgm:pt modelId="{07997566-2640-4E61-876A-58DF21B08612}" type="pres">
      <dgm:prSet presAssocID="{F29E94F3-4C95-43E0-B68F-2600D4E760DE}" presName="spacerL" presStyleCnt="0"/>
      <dgm:spPr/>
    </dgm:pt>
    <dgm:pt modelId="{C8749DA7-C782-493E-B4B0-38B0F0C52A60}" type="pres">
      <dgm:prSet presAssocID="{F29E94F3-4C95-43E0-B68F-2600D4E760DE}" presName="sibTrans" presStyleLbl="sibTrans2D1" presStyleIdx="1" presStyleCnt="2"/>
      <dgm:spPr/>
    </dgm:pt>
    <dgm:pt modelId="{CF78DDCE-593C-4100-A5E0-6F8DF179A5F6}" type="pres">
      <dgm:prSet presAssocID="{F29E94F3-4C95-43E0-B68F-2600D4E760DE}" presName="spacerR" presStyleCnt="0"/>
      <dgm:spPr/>
    </dgm:pt>
    <dgm:pt modelId="{DF7E993A-091A-4AFD-BA15-058E5288BF0D}" type="pres">
      <dgm:prSet presAssocID="{B4D4ECC8-EBF0-4B03-BC5E-ACE83479DE55}" presName="node" presStyleLbl="node1" presStyleIdx="2" presStyleCnt="3">
        <dgm:presLayoutVars>
          <dgm:bulletEnabled val="1"/>
        </dgm:presLayoutVars>
      </dgm:prSet>
      <dgm:spPr/>
    </dgm:pt>
  </dgm:ptLst>
  <dgm:cxnLst>
    <dgm:cxn modelId="{B9945935-0BA3-472F-B7BC-AA5E2FC09909}" type="presOf" srcId="{74861778-24D6-4602-8607-DB68C0F1977F}" destId="{3707A81A-861E-45A3-901B-7DE8B924EDB0}" srcOrd="0" destOrd="0" presId="urn:microsoft.com/office/officeart/2005/8/layout/equation1"/>
    <dgm:cxn modelId="{93B94C37-8A4A-455C-8B38-45876ADE7274}" type="presOf" srcId="{F29E94F3-4C95-43E0-B68F-2600D4E760DE}" destId="{C8749DA7-C782-493E-B4B0-38B0F0C52A60}" srcOrd="0" destOrd="0" presId="urn:microsoft.com/office/officeart/2005/8/layout/equation1"/>
    <dgm:cxn modelId="{7CF36462-4022-4656-B82A-799E0D17725E}" type="presOf" srcId="{F9212EAC-A890-45AE-8DCB-CB26D2F284CC}" destId="{008288FE-43E7-4EE8-8E6F-EBAEE0A32695}" srcOrd="0" destOrd="0" presId="urn:microsoft.com/office/officeart/2005/8/layout/equation1"/>
    <dgm:cxn modelId="{AA8EB752-5407-4A2D-B7F8-093CE08FB429}" srcId="{74861778-24D6-4602-8607-DB68C0F1977F}" destId="{F9212EAC-A890-45AE-8DCB-CB26D2F284CC}" srcOrd="0" destOrd="0" parTransId="{A93C72B8-1703-4988-A440-69B645C98953}" sibTransId="{4F055985-1123-4D4F-944B-F32BAA14DEA2}"/>
    <dgm:cxn modelId="{7F273473-68B1-4A4A-8825-A3A9727609CD}" type="presOf" srcId="{92799751-8E2B-45A4-B50E-99823B485305}" destId="{A8CA5267-771C-4031-B8C2-2FC65DCBEFD3}" srcOrd="0" destOrd="0" presId="urn:microsoft.com/office/officeart/2005/8/layout/equation1"/>
    <dgm:cxn modelId="{C5A79F77-D532-4C57-BFEA-D9D88E7A11A9}" type="presOf" srcId="{B4D4ECC8-EBF0-4B03-BC5E-ACE83479DE55}" destId="{DF7E993A-091A-4AFD-BA15-058E5288BF0D}" srcOrd="0" destOrd="0" presId="urn:microsoft.com/office/officeart/2005/8/layout/equation1"/>
    <dgm:cxn modelId="{53A867F5-134C-4F2B-B347-240A52BA7C95}" srcId="{74861778-24D6-4602-8607-DB68C0F1977F}" destId="{B4D4ECC8-EBF0-4B03-BC5E-ACE83479DE55}" srcOrd="2" destOrd="0" parTransId="{7C8A9CFC-0582-4821-9C7B-8FA70424A640}" sibTransId="{BFE34B8D-1CC7-4021-9C12-26AB7A494715}"/>
    <dgm:cxn modelId="{124F4CF8-D5D0-458B-8019-623AA707FBE6}" type="presOf" srcId="{4F055985-1123-4D4F-944B-F32BAA14DEA2}" destId="{B24CD618-36F9-41AD-BFD3-12BDE572F7B6}" srcOrd="0" destOrd="0" presId="urn:microsoft.com/office/officeart/2005/8/layout/equation1"/>
    <dgm:cxn modelId="{3B12A2FB-891D-4089-9251-6233EA15DB53}" srcId="{74861778-24D6-4602-8607-DB68C0F1977F}" destId="{92799751-8E2B-45A4-B50E-99823B485305}" srcOrd="1" destOrd="0" parTransId="{A4819B26-DB33-48A8-9CD4-BB185DEBE6D8}" sibTransId="{F29E94F3-4C95-43E0-B68F-2600D4E760DE}"/>
    <dgm:cxn modelId="{97DA4490-9B2C-466D-A7E5-E973DC305D4B}" type="presParOf" srcId="{3707A81A-861E-45A3-901B-7DE8B924EDB0}" destId="{008288FE-43E7-4EE8-8E6F-EBAEE0A32695}" srcOrd="0" destOrd="0" presId="urn:microsoft.com/office/officeart/2005/8/layout/equation1"/>
    <dgm:cxn modelId="{069DC7CC-98F0-4369-A3C7-C2FE2124300F}" type="presParOf" srcId="{3707A81A-861E-45A3-901B-7DE8B924EDB0}" destId="{C00836EA-4994-45E4-BC6E-00A2A1B367C4}" srcOrd="1" destOrd="0" presId="urn:microsoft.com/office/officeart/2005/8/layout/equation1"/>
    <dgm:cxn modelId="{BF0C7D95-BD13-47B4-B7F2-4D97562C7D1B}" type="presParOf" srcId="{3707A81A-861E-45A3-901B-7DE8B924EDB0}" destId="{B24CD618-36F9-41AD-BFD3-12BDE572F7B6}" srcOrd="2" destOrd="0" presId="urn:microsoft.com/office/officeart/2005/8/layout/equation1"/>
    <dgm:cxn modelId="{02A5F3DD-E9DA-4F32-9D2D-A820DEB052C4}" type="presParOf" srcId="{3707A81A-861E-45A3-901B-7DE8B924EDB0}" destId="{AD3AE848-EADE-4615-A4D9-E015A6ED1ECC}" srcOrd="3" destOrd="0" presId="urn:microsoft.com/office/officeart/2005/8/layout/equation1"/>
    <dgm:cxn modelId="{6D3FD7FE-A54D-4516-92FA-B3CAA5E8F0F5}" type="presParOf" srcId="{3707A81A-861E-45A3-901B-7DE8B924EDB0}" destId="{A8CA5267-771C-4031-B8C2-2FC65DCBEFD3}" srcOrd="4" destOrd="0" presId="urn:microsoft.com/office/officeart/2005/8/layout/equation1"/>
    <dgm:cxn modelId="{5642FAEC-BADF-424D-942B-6449C537EBF1}" type="presParOf" srcId="{3707A81A-861E-45A3-901B-7DE8B924EDB0}" destId="{07997566-2640-4E61-876A-58DF21B08612}" srcOrd="5" destOrd="0" presId="urn:microsoft.com/office/officeart/2005/8/layout/equation1"/>
    <dgm:cxn modelId="{8657533C-624A-4A1A-B6D5-6C687C145A67}" type="presParOf" srcId="{3707A81A-861E-45A3-901B-7DE8B924EDB0}" destId="{C8749DA7-C782-493E-B4B0-38B0F0C52A60}" srcOrd="6" destOrd="0" presId="urn:microsoft.com/office/officeart/2005/8/layout/equation1"/>
    <dgm:cxn modelId="{0B15F07C-A1F9-4586-B2FB-4068C2BE3916}" type="presParOf" srcId="{3707A81A-861E-45A3-901B-7DE8B924EDB0}" destId="{CF78DDCE-593C-4100-A5E0-6F8DF179A5F6}" srcOrd="7" destOrd="0" presId="urn:microsoft.com/office/officeart/2005/8/layout/equation1"/>
    <dgm:cxn modelId="{6F47D71A-DF69-4796-9C72-4B2CE17295F4}" type="presParOf" srcId="{3707A81A-861E-45A3-901B-7DE8B924EDB0}" destId="{DF7E993A-091A-4AFD-BA15-058E5288BF0D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51B7B9-3F9F-493D-87EA-7CACDD3DBC0E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95D848-0EFC-463F-A1C0-CFF02278E6F9}">
      <dgm:prSet phldrT="[Testo]"/>
      <dgm:spPr/>
      <dgm:t>
        <a:bodyPr/>
        <a:lstStyle/>
        <a:p>
          <a:r>
            <a:rPr lang="it-IT" dirty="0"/>
            <a:t>Mario</a:t>
          </a:r>
        </a:p>
      </dgm:t>
    </dgm:pt>
    <dgm:pt modelId="{81FB1857-204C-4BB2-B483-8EA54F6B2706}" type="parTrans" cxnId="{9BDEDD60-3018-424A-8D02-DC1C24AD4C78}">
      <dgm:prSet/>
      <dgm:spPr/>
      <dgm:t>
        <a:bodyPr/>
        <a:lstStyle/>
        <a:p>
          <a:endParaRPr lang="it-IT"/>
        </a:p>
      </dgm:t>
    </dgm:pt>
    <dgm:pt modelId="{06430053-4279-4658-AED6-B6A01FBB6227}" type="sibTrans" cxnId="{9BDEDD60-3018-424A-8D02-DC1C24AD4C78}">
      <dgm:prSet/>
      <dgm:spPr/>
      <dgm:t>
        <a:bodyPr/>
        <a:lstStyle/>
        <a:p>
          <a:endParaRPr lang="it-IT"/>
        </a:p>
      </dgm:t>
    </dgm:pt>
    <dgm:pt modelId="{1015D923-D3D1-460D-8AF7-8716286A18D6}">
      <dgm:prSet phldrT="[Testo]"/>
      <dgm:spPr/>
      <dgm:t>
        <a:bodyPr/>
        <a:lstStyle/>
        <a:p>
          <a:r>
            <a:rPr lang="it-IT" dirty="0"/>
            <a:t>mangia</a:t>
          </a:r>
        </a:p>
      </dgm:t>
    </dgm:pt>
    <dgm:pt modelId="{F14E2E9D-A71E-4A9D-96C9-0B0862A20767}" type="parTrans" cxnId="{B3743769-6A27-4B37-97B0-CEF21F89D7D0}">
      <dgm:prSet/>
      <dgm:spPr/>
      <dgm:t>
        <a:bodyPr/>
        <a:lstStyle/>
        <a:p>
          <a:endParaRPr lang="it-IT"/>
        </a:p>
      </dgm:t>
    </dgm:pt>
    <dgm:pt modelId="{B92F1409-AA72-42E9-8832-FACF980D99DC}" type="sibTrans" cxnId="{B3743769-6A27-4B37-97B0-CEF21F89D7D0}">
      <dgm:prSet/>
      <dgm:spPr/>
      <dgm:t>
        <a:bodyPr/>
        <a:lstStyle/>
        <a:p>
          <a:endParaRPr lang="it-IT"/>
        </a:p>
      </dgm:t>
    </dgm:pt>
    <dgm:pt modelId="{6E795C02-3746-44C8-89F7-3F78404112FA}">
      <dgm:prSet phldrT="[Testo]"/>
      <dgm:spPr/>
      <dgm:t>
        <a:bodyPr/>
        <a:lstStyle/>
        <a:p>
          <a:r>
            <a:rPr lang="it-IT" dirty="0"/>
            <a:t>la mela.</a:t>
          </a:r>
        </a:p>
      </dgm:t>
    </dgm:pt>
    <dgm:pt modelId="{9AB74827-D55C-4F7C-A59D-58441AF7CA2D}" type="parTrans" cxnId="{A6669377-3649-4826-BA1E-C701202EDFC2}">
      <dgm:prSet/>
      <dgm:spPr/>
      <dgm:t>
        <a:bodyPr/>
        <a:lstStyle/>
        <a:p>
          <a:endParaRPr lang="it-IT"/>
        </a:p>
      </dgm:t>
    </dgm:pt>
    <dgm:pt modelId="{36A8CF22-C456-4912-9126-6C9DD51B7ED8}" type="sibTrans" cxnId="{A6669377-3649-4826-BA1E-C701202EDFC2}">
      <dgm:prSet/>
      <dgm:spPr/>
      <dgm:t>
        <a:bodyPr/>
        <a:lstStyle/>
        <a:p>
          <a:endParaRPr lang="it-IT"/>
        </a:p>
      </dgm:t>
    </dgm:pt>
    <dgm:pt modelId="{617B9A07-DF47-4142-8B2C-918EA6D9766B}" type="pres">
      <dgm:prSet presAssocID="{5D51B7B9-3F9F-493D-87EA-7CACDD3DBC0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4BB5F0C-5369-4C4C-87BC-094A1FE964DA}" type="pres">
      <dgm:prSet presAssocID="{9495D848-0EFC-463F-A1C0-CFF02278E6F9}" presName="Accent1" presStyleCnt="0"/>
      <dgm:spPr/>
    </dgm:pt>
    <dgm:pt modelId="{251EB05B-1FE4-4103-ADA9-C0B092F648C7}" type="pres">
      <dgm:prSet presAssocID="{9495D848-0EFC-463F-A1C0-CFF02278E6F9}" presName="Accent" presStyleLbl="node1" presStyleIdx="0" presStyleCnt="3"/>
      <dgm:spPr/>
    </dgm:pt>
    <dgm:pt modelId="{26D8A43D-243A-4DB1-9BB0-46879A081CBC}" type="pres">
      <dgm:prSet presAssocID="{9495D848-0EFC-463F-A1C0-CFF02278E6F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2B88EA5A-7725-47D5-87E8-3DEF1202081F}" type="pres">
      <dgm:prSet presAssocID="{1015D923-D3D1-460D-8AF7-8716286A18D6}" presName="Accent2" presStyleCnt="0"/>
      <dgm:spPr/>
    </dgm:pt>
    <dgm:pt modelId="{0EF9FFFA-2AD6-444B-8DA5-CD5381718ECD}" type="pres">
      <dgm:prSet presAssocID="{1015D923-D3D1-460D-8AF7-8716286A18D6}" presName="Accent" presStyleLbl="node1" presStyleIdx="1" presStyleCnt="3"/>
      <dgm:spPr/>
    </dgm:pt>
    <dgm:pt modelId="{C7E25A37-D442-42F7-874F-54DBB375CDA0}" type="pres">
      <dgm:prSet presAssocID="{1015D923-D3D1-460D-8AF7-8716286A18D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016047A2-02BD-44BE-9A71-FF9DA0367172}" type="pres">
      <dgm:prSet presAssocID="{6E795C02-3746-44C8-89F7-3F78404112FA}" presName="Accent3" presStyleCnt="0"/>
      <dgm:spPr/>
    </dgm:pt>
    <dgm:pt modelId="{5C1748FC-774A-4144-9BD3-2815B60D5E1C}" type="pres">
      <dgm:prSet presAssocID="{6E795C02-3746-44C8-89F7-3F78404112FA}" presName="Accent" presStyleLbl="node1" presStyleIdx="2" presStyleCnt="3"/>
      <dgm:spPr/>
    </dgm:pt>
    <dgm:pt modelId="{183E2C82-5BE8-453C-9F60-AF63552AFACD}" type="pres">
      <dgm:prSet presAssocID="{6E795C02-3746-44C8-89F7-3F78404112FA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8288F0D-8184-49DE-BD89-F411B9FB68C7}" type="presOf" srcId="{6E795C02-3746-44C8-89F7-3F78404112FA}" destId="{183E2C82-5BE8-453C-9F60-AF63552AFACD}" srcOrd="0" destOrd="0" presId="urn:microsoft.com/office/officeart/2009/layout/CircleArrowProcess"/>
    <dgm:cxn modelId="{9BDEDD60-3018-424A-8D02-DC1C24AD4C78}" srcId="{5D51B7B9-3F9F-493D-87EA-7CACDD3DBC0E}" destId="{9495D848-0EFC-463F-A1C0-CFF02278E6F9}" srcOrd="0" destOrd="0" parTransId="{81FB1857-204C-4BB2-B483-8EA54F6B2706}" sibTransId="{06430053-4279-4658-AED6-B6A01FBB6227}"/>
    <dgm:cxn modelId="{B3743769-6A27-4B37-97B0-CEF21F89D7D0}" srcId="{5D51B7B9-3F9F-493D-87EA-7CACDD3DBC0E}" destId="{1015D923-D3D1-460D-8AF7-8716286A18D6}" srcOrd="1" destOrd="0" parTransId="{F14E2E9D-A71E-4A9D-96C9-0B0862A20767}" sibTransId="{B92F1409-AA72-42E9-8832-FACF980D99DC}"/>
    <dgm:cxn modelId="{35E9D94C-77AA-4192-BED1-F1B84A1DB065}" type="presOf" srcId="{9495D848-0EFC-463F-A1C0-CFF02278E6F9}" destId="{26D8A43D-243A-4DB1-9BB0-46879A081CBC}" srcOrd="0" destOrd="0" presId="urn:microsoft.com/office/officeart/2009/layout/CircleArrowProcess"/>
    <dgm:cxn modelId="{A6669377-3649-4826-BA1E-C701202EDFC2}" srcId="{5D51B7B9-3F9F-493D-87EA-7CACDD3DBC0E}" destId="{6E795C02-3746-44C8-89F7-3F78404112FA}" srcOrd="2" destOrd="0" parTransId="{9AB74827-D55C-4F7C-A59D-58441AF7CA2D}" sibTransId="{36A8CF22-C456-4912-9126-6C9DD51B7ED8}"/>
    <dgm:cxn modelId="{A11C4CC5-A6A1-4832-9E15-A5BB6CBFA1D8}" type="presOf" srcId="{5D51B7B9-3F9F-493D-87EA-7CACDD3DBC0E}" destId="{617B9A07-DF47-4142-8B2C-918EA6D9766B}" srcOrd="0" destOrd="0" presId="urn:microsoft.com/office/officeart/2009/layout/CircleArrowProcess"/>
    <dgm:cxn modelId="{C7896AFB-3729-495D-A032-7FF52CDD2701}" type="presOf" srcId="{1015D923-D3D1-460D-8AF7-8716286A18D6}" destId="{C7E25A37-D442-42F7-874F-54DBB375CDA0}" srcOrd="0" destOrd="0" presId="urn:microsoft.com/office/officeart/2009/layout/CircleArrowProcess"/>
    <dgm:cxn modelId="{9D92BDF8-7B40-4836-BA4B-22EF4083E810}" type="presParOf" srcId="{617B9A07-DF47-4142-8B2C-918EA6D9766B}" destId="{24BB5F0C-5369-4C4C-87BC-094A1FE964DA}" srcOrd="0" destOrd="0" presId="urn:microsoft.com/office/officeart/2009/layout/CircleArrowProcess"/>
    <dgm:cxn modelId="{A08388D0-0959-49A9-9A52-E9597F3592E6}" type="presParOf" srcId="{24BB5F0C-5369-4C4C-87BC-094A1FE964DA}" destId="{251EB05B-1FE4-4103-ADA9-C0B092F648C7}" srcOrd="0" destOrd="0" presId="urn:microsoft.com/office/officeart/2009/layout/CircleArrowProcess"/>
    <dgm:cxn modelId="{88EE860F-BFD7-4957-8D32-62D9F946E877}" type="presParOf" srcId="{617B9A07-DF47-4142-8B2C-918EA6D9766B}" destId="{26D8A43D-243A-4DB1-9BB0-46879A081CBC}" srcOrd="1" destOrd="0" presId="urn:microsoft.com/office/officeart/2009/layout/CircleArrowProcess"/>
    <dgm:cxn modelId="{59C28863-E594-4B9A-8AE6-D54E4B664399}" type="presParOf" srcId="{617B9A07-DF47-4142-8B2C-918EA6D9766B}" destId="{2B88EA5A-7725-47D5-87E8-3DEF1202081F}" srcOrd="2" destOrd="0" presId="urn:microsoft.com/office/officeart/2009/layout/CircleArrowProcess"/>
    <dgm:cxn modelId="{858118B2-0522-4EEE-B8AB-30CD9AA0AE40}" type="presParOf" srcId="{2B88EA5A-7725-47D5-87E8-3DEF1202081F}" destId="{0EF9FFFA-2AD6-444B-8DA5-CD5381718ECD}" srcOrd="0" destOrd="0" presId="urn:microsoft.com/office/officeart/2009/layout/CircleArrowProcess"/>
    <dgm:cxn modelId="{F27F4DB1-B6B6-4607-8FBD-4563EBCBFCDD}" type="presParOf" srcId="{617B9A07-DF47-4142-8B2C-918EA6D9766B}" destId="{C7E25A37-D442-42F7-874F-54DBB375CDA0}" srcOrd="3" destOrd="0" presId="urn:microsoft.com/office/officeart/2009/layout/CircleArrowProcess"/>
    <dgm:cxn modelId="{8C247AC6-6006-484A-8B23-7C443010B1F0}" type="presParOf" srcId="{617B9A07-DF47-4142-8B2C-918EA6D9766B}" destId="{016047A2-02BD-44BE-9A71-FF9DA0367172}" srcOrd="4" destOrd="0" presId="urn:microsoft.com/office/officeart/2009/layout/CircleArrowProcess"/>
    <dgm:cxn modelId="{9B5B9961-7B8F-4632-B394-B3E3E9B7E98C}" type="presParOf" srcId="{016047A2-02BD-44BE-9A71-FF9DA0367172}" destId="{5C1748FC-774A-4144-9BD3-2815B60D5E1C}" srcOrd="0" destOrd="0" presId="urn:microsoft.com/office/officeart/2009/layout/CircleArrowProcess"/>
    <dgm:cxn modelId="{18A76417-6D27-4EB2-BE0C-35A990AA1D38}" type="presParOf" srcId="{617B9A07-DF47-4142-8B2C-918EA6D9766B}" destId="{183E2C82-5BE8-453C-9F60-AF63552AFAC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ED1F3E-7DF0-47DE-86B9-E93FE0035D6C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0"/>
      <dgm:spPr/>
    </dgm:pt>
    <dgm:pt modelId="{B2814E40-1F82-4D16-93F3-85C9954FF376}">
      <dgm:prSet phldrT="[Testo]" phldr="1"/>
      <dgm:spPr/>
      <dgm:t>
        <a:bodyPr/>
        <a:lstStyle/>
        <a:p>
          <a:endParaRPr lang="it-IT"/>
        </a:p>
      </dgm:t>
    </dgm:pt>
    <dgm:pt modelId="{94918A58-DCFF-483C-95CC-B511C9029EA0}" type="parTrans" cxnId="{6666E92D-60BC-4827-803F-CE7F7B3C4400}">
      <dgm:prSet/>
      <dgm:spPr/>
      <dgm:t>
        <a:bodyPr/>
        <a:lstStyle/>
        <a:p>
          <a:endParaRPr lang="it-IT"/>
        </a:p>
      </dgm:t>
    </dgm:pt>
    <dgm:pt modelId="{F20C2609-A037-4903-A30B-CFEC6EE99847}" type="sibTrans" cxnId="{6666E92D-60BC-4827-803F-CE7F7B3C4400}">
      <dgm:prSet/>
      <dgm:spPr/>
      <dgm:t>
        <a:bodyPr/>
        <a:lstStyle/>
        <a:p>
          <a:endParaRPr lang="it-IT"/>
        </a:p>
      </dgm:t>
    </dgm:pt>
    <dgm:pt modelId="{161D7363-621D-45CE-A165-69F32E10BD46}">
      <dgm:prSet phldrT="[Testo]" phldr="1"/>
      <dgm:spPr/>
      <dgm:t>
        <a:bodyPr/>
        <a:lstStyle/>
        <a:p>
          <a:endParaRPr lang="it-IT" dirty="0"/>
        </a:p>
      </dgm:t>
    </dgm:pt>
    <dgm:pt modelId="{A4899B91-C5AB-4FE9-92A2-E1BFA5DF5CED}" type="parTrans" cxnId="{EC23BA9D-60A9-4768-BF07-A2F8CE5E5BD1}">
      <dgm:prSet/>
      <dgm:spPr/>
      <dgm:t>
        <a:bodyPr/>
        <a:lstStyle/>
        <a:p>
          <a:endParaRPr lang="it-IT"/>
        </a:p>
      </dgm:t>
    </dgm:pt>
    <dgm:pt modelId="{1A1A020D-27B6-4673-8A31-14D1393FEAD2}" type="sibTrans" cxnId="{EC23BA9D-60A9-4768-BF07-A2F8CE5E5BD1}">
      <dgm:prSet/>
      <dgm:spPr/>
      <dgm:t>
        <a:bodyPr/>
        <a:lstStyle/>
        <a:p>
          <a:endParaRPr lang="it-IT"/>
        </a:p>
      </dgm:t>
    </dgm:pt>
    <dgm:pt modelId="{D130976A-3C0B-4571-B842-16089A21A564}">
      <dgm:prSet phldrT="[Testo]" phldr="1"/>
      <dgm:spPr/>
      <dgm:t>
        <a:bodyPr/>
        <a:lstStyle/>
        <a:p>
          <a:endParaRPr lang="it-IT" dirty="0"/>
        </a:p>
      </dgm:t>
    </dgm:pt>
    <dgm:pt modelId="{D34D6B4F-7237-4EE4-BB78-1AA5AF3C86CE}" type="parTrans" cxnId="{370663AB-0445-4B56-87A4-0481C87D8630}">
      <dgm:prSet/>
      <dgm:spPr/>
      <dgm:t>
        <a:bodyPr/>
        <a:lstStyle/>
        <a:p>
          <a:endParaRPr lang="it-IT"/>
        </a:p>
      </dgm:t>
    </dgm:pt>
    <dgm:pt modelId="{E53F5C73-F89A-48F1-A68E-88178C07465E}" type="sibTrans" cxnId="{370663AB-0445-4B56-87A4-0481C87D8630}">
      <dgm:prSet/>
      <dgm:spPr/>
      <dgm:t>
        <a:bodyPr/>
        <a:lstStyle/>
        <a:p>
          <a:endParaRPr lang="it-IT"/>
        </a:p>
      </dgm:t>
    </dgm:pt>
    <dgm:pt modelId="{38EF1D6F-A4B3-41BD-9AAE-438C4D8C6829}" type="pres">
      <dgm:prSet presAssocID="{52ED1F3E-7DF0-47DE-86B9-E93FE0035D6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3B7A311-1DBB-4D7C-BED0-27840046879C}" type="pres">
      <dgm:prSet presAssocID="{B2814E40-1F82-4D16-93F3-85C9954FF376}" presName="gear1" presStyleLbl="node1" presStyleIdx="0" presStyleCnt="3">
        <dgm:presLayoutVars>
          <dgm:chMax val="1"/>
          <dgm:bulletEnabled val="1"/>
        </dgm:presLayoutVars>
      </dgm:prSet>
      <dgm:spPr/>
    </dgm:pt>
    <dgm:pt modelId="{5D491C29-E4E4-47C9-9950-2D3EF09301EA}" type="pres">
      <dgm:prSet presAssocID="{B2814E40-1F82-4D16-93F3-85C9954FF376}" presName="gear1srcNode" presStyleLbl="node1" presStyleIdx="0" presStyleCnt="3"/>
      <dgm:spPr/>
    </dgm:pt>
    <dgm:pt modelId="{1C41C4E8-6341-471B-ACE7-D0CDC797B403}" type="pres">
      <dgm:prSet presAssocID="{B2814E40-1F82-4D16-93F3-85C9954FF376}" presName="gear1dstNode" presStyleLbl="node1" presStyleIdx="0" presStyleCnt="3"/>
      <dgm:spPr/>
    </dgm:pt>
    <dgm:pt modelId="{9E468985-084D-4EC5-8D93-0BFC8EAC055F}" type="pres">
      <dgm:prSet presAssocID="{161D7363-621D-45CE-A165-69F32E10BD46}" presName="gear2" presStyleLbl="node1" presStyleIdx="1" presStyleCnt="3">
        <dgm:presLayoutVars>
          <dgm:chMax val="1"/>
          <dgm:bulletEnabled val="1"/>
        </dgm:presLayoutVars>
      </dgm:prSet>
      <dgm:spPr/>
    </dgm:pt>
    <dgm:pt modelId="{62442FE1-3078-431E-B4F5-E01A9D0971A1}" type="pres">
      <dgm:prSet presAssocID="{161D7363-621D-45CE-A165-69F32E10BD46}" presName="gear2srcNode" presStyleLbl="node1" presStyleIdx="1" presStyleCnt="3"/>
      <dgm:spPr/>
    </dgm:pt>
    <dgm:pt modelId="{EA7D4416-D35F-4BD3-9FA3-EE118707832D}" type="pres">
      <dgm:prSet presAssocID="{161D7363-621D-45CE-A165-69F32E10BD46}" presName="gear2dstNode" presStyleLbl="node1" presStyleIdx="1" presStyleCnt="3"/>
      <dgm:spPr/>
    </dgm:pt>
    <dgm:pt modelId="{A55A66D4-D77F-412A-A219-F652A34DE07E}" type="pres">
      <dgm:prSet presAssocID="{D130976A-3C0B-4571-B842-16089A21A564}" presName="gear3" presStyleLbl="node1" presStyleIdx="2" presStyleCnt="3"/>
      <dgm:spPr/>
    </dgm:pt>
    <dgm:pt modelId="{BB772391-C4B1-48B7-8EDB-43FEC3EB0998}" type="pres">
      <dgm:prSet presAssocID="{D130976A-3C0B-4571-B842-16089A21A56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42C6FD4-25EB-465E-B5C0-FD7C3004CF38}" type="pres">
      <dgm:prSet presAssocID="{D130976A-3C0B-4571-B842-16089A21A564}" presName="gear3srcNode" presStyleLbl="node1" presStyleIdx="2" presStyleCnt="3"/>
      <dgm:spPr/>
    </dgm:pt>
    <dgm:pt modelId="{D7A1409D-664B-40D8-AB64-239AE46C9836}" type="pres">
      <dgm:prSet presAssocID="{D130976A-3C0B-4571-B842-16089A21A564}" presName="gear3dstNode" presStyleLbl="node1" presStyleIdx="2" presStyleCnt="3"/>
      <dgm:spPr/>
    </dgm:pt>
    <dgm:pt modelId="{CC384A3D-BDED-41B0-A826-F7113E699A27}" type="pres">
      <dgm:prSet presAssocID="{F20C2609-A037-4903-A30B-CFEC6EE99847}" presName="connector1" presStyleLbl="sibTrans2D1" presStyleIdx="0" presStyleCnt="3"/>
      <dgm:spPr/>
    </dgm:pt>
    <dgm:pt modelId="{9C41DEE2-244C-408A-9046-B5883AF914EE}" type="pres">
      <dgm:prSet presAssocID="{1A1A020D-27B6-4673-8A31-14D1393FEAD2}" presName="connector2" presStyleLbl="sibTrans2D1" presStyleIdx="1" presStyleCnt="3"/>
      <dgm:spPr/>
    </dgm:pt>
    <dgm:pt modelId="{EF4C08EC-2CA1-4DFD-984D-77821C24CEA1}" type="pres">
      <dgm:prSet presAssocID="{E53F5C73-F89A-48F1-A68E-88178C07465E}" presName="connector3" presStyleLbl="sibTrans2D1" presStyleIdx="2" presStyleCnt="3"/>
      <dgm:spPr/>
    </dgm:pt>
  </dgm:ptLst>
  <dgm:cxnLst>
    <dgm:cxn modelId="{C3D41A10-072D-4E8F-AE8A-CF1A72402211}" type="presOf" srcId="{161D7363-621D-45CE-A165-69F32E10BD46}" destId="{EA7D4416-D35F-4BD3-9FA3-EE118707832D}" srcOrd="2" destOrd="0" presId="urn:microsoft.com/office/officeart/2005/8/layout/gear1"/>
    <dgm:cxn modelId="{F34A9B11-570F-4DD7-A182-827AAC359294}" type="presOf" srcId="{52ED1F3E-7DF0-47DE-86B9-E93FE0035D6C}" destId="{38EF1D6F-A4B3-41BD-9AAE-438C4D8C6829}" srcOrd="0" destOrd="0" presId="urn:microsoft.com/office/officeart/2005/8/layout/gear1"/>
    <dgm:cxn modelId="{B7FDD21B-B5E3-43C3-B096-5A9E0A8EE4C8}" type="presOf" srcId="{B2814E40-1F82-4D16-93F3-85C9954FF376}" destId="{1C41C4E8-6341-471B-ACE7-D0CDC797B403}" srcOrd="2" destOrd="0" presId="urn:microsoft.com/office/officeart/2005/8/layout/gear1"/>
    <dgm:cxn modelId="{739DA524-BCC8-4D16-AA7B-188B54333C41}" type="presOf" srcId="{D130976A-3C0B-4571-B842-16089A21A564}" destId="{BB772391-C4B1-48B7-8EDB-43FEC3EB0998}" srcOrd="1" destOrd="0" presId="urn:microsoft.com/office/officeart/2005/8/layout/gear1"/>
    <dgm:cxn modelId="{6666E92D-60BC-4827-803F-CE7F7B3C4400}" srcId="{52ED1F3E-7DF0-47DE-86B9-E93FE0035D6C}" destId="{B2814E40-1F82-4D16-93F3-85C9954FF376}" srcOrd="0" destOrd="0" parTransId="{94918A58-DCFF-483C-95CC-B511C9029EA0}" sibTransId="{F20C2609-A037-4903-A30B-CFEC6EE99847}"/>
    <dgm:cxn modelId="{9DB7A53C-FDE9-4A32-A6CD-C93531CD44A3}" type="presOf" srcId="{D130976A-3C0B-4571-B842-16089A21A564}" destId="{A55A66D4-D77F-412A-A219-F652A34DE07E}" srcOrd="0" destOrd="0" presId="urn:microsoft.com/office/officeart/2005/8/layout/gear1"/>
    <dgm:cxn modelId="{13328E52-F829-408F-9563-7F5C8B0F52A6}" type="presOf" srcId="{1A1A020D-27B6-4673-8A31-14D1393FEAD2}" destId="{9C41DEE2-244C-408A-9046-B5883AF914EE}" srcOrd="0" destOrd="0" presId="urn:microsoft.com/office/officeart/2005/8/layout/gear1"/>
    <dgm:cxn modelId="{A2003B74-6125-4C38-B990-3DBA4A220EE3}" type="presOf" srcId="{D130976A-3C0B-4571-B842-16089A21A564}" destId="{242C6FD4-25EB-465E-B5C0-FD7C3004CF38}" srcOrd="2" destOrd="0" presId="urn:microsoft.com/office/officeart/2005/8/layout/gear1"/>
    <dgm:cxn modelId="{E00E3B58-2F04-41DD-9CEB-59B3735972D3}" type="presOf" srcId="{F20C2609-A037-4903-A30B-CFEC6EE99847}" destId="{CC384A3D-BDED-41B0-A826-F7113E699A27}" srcOrd="0" destOrd="0" presId="urn:microsoft.com/office/officeart/2005/8/layout/gear1"/>
    <dgm:cxn modelId="{6FA2968D-8560-45ED-8F9A-D04ACEB69076}" type="presOf" srcId="{161D7363-621D-45CE-A165-69F32E10BD46}" destId="{9E468985-084D-4EC5-8D93-0BFC8EAC055F}" srcOrd="0" destOrd="0" presId="urn:microsoft.com/office/officeart/2005/8/layout/gear1"/>
    <dgm:cxn modelId="{EC23BA9D-60A9-4768-BF07-A2F8CE5E5BD1}" srcId="{52ED1F3E-7DF0-47DE-86B9-E93FE0035D6C}" destId="{161D7363-621D-45CE-A165-69F32E10BD46}" srcOrd="1" destOrd="0" parTransId="{A4899B91-C5AB-4FE9-92A2-E1BFA5DF5CED}" sibTransId="{1A1A020D-27B6-4673-8A31-14D1393FEAD2}"/>
    <dgm:cxn modelId="{2120B5A3-FCB9-482A-B419-FF7E159C6761}" type="presOf" srcId="{B2814E40-1F82-4D16-93F3-85C9954FF376}" destId="{5D491C29-E4E4-47C9-9950-2D3EF09301EA}" srcOrd="1" destOrd="0" presId="urn:microsoft.com/office/officeart/2005/8/layout/gear1"/>
    <dgm:cxn modelId="{BF2680A8-EB15-4CCB-8AF9-74BBA3BEBA41}" type="presOf" srcId="{D130976A-3C0B-4571-B842-16089A21A564}" destId="{D7A1409D-664B-40D8-AB64-239AE46C9836}" srcOrd="3" destOrd="0" presId="urn:microsoft.com/office/officeart/2005/8/layout/gear1"/>
    <dgm:cxn modelId="{370663AB-0445-4B56-87A4-0481C87D8630}" srcId="{52ED1F3E-7DF0-47DE-86B9-E93FE0035D6C}" destId="{D130976A-3C0B-4571-B842-16089A21A564}" srcOrd="2" destOrd="0" parTransId="{D34D6B4F-7237-4EE4-BB78-1AA5AF3C86CE}" sibTransId="{E53F5C73-F89A-48F1-A68E-88178C07465E}"/>
    <dgm:cxn modelId="{9E09B0D5-823C-4277-A71A-189C27D566EC}" type="presOf" srcId="{E53F5C73-F89A-48F1-A68E-88178C07465E}" destId="{EF4C08EC-2CA1-4DFD-984D-77821C24CEA1}" srcOrd="0" destOrd="0" presId="urn:microsoft.com/office/officeart/2005/8/layout/gear1"/>
    <dgm:cxn modelId="{60DB61F1-CE07-48B3-963D-5E29C265AF4E}" type="presOf" srcId="{161D7363-621D-45CE-A165-69F32E10BD46}" destId="{62442FE1-3078-431E-B4F5-E01A9D0971A1}" srcOrd="1" destOrd="0" presId="urn:microsoft.com/office/officeart/2005/8/layout/gear1"/>
    <dgm:cxn modelId="{F97D71F9-71A3-4F06-A588-35516ACC2106}" type="presOf" srcId="{B2814E40-1F82-4D16-93F3-85C9954FF376}" destId="{93B7A311-1DBB-4D7C-BED0-27840046879C}" srcOrd="0" destOrd="0" presId="urn:microsoft.com/office/officeart/2005/8/layout/gear1"/>
    <dgm:cxn modelId="{BEE7577D-B2B0-47DB-B3A7-6CA7A074D139}" type="presParOf" srcId="{38EF1D6F-A4B3-41BD-9AAE-438C4D8C6829}" destId="{93B7A311-1DBB-4D7C-BED0-27840046879C}" srcOrd="0" destOrd="0" presId="urn:microsoft.com/office/officeart/2005/8/layout/gear1"/>
    <dgm:cxn modelId="{7377F4C1-0294-40E4-8C13-59855F4CEC52}" type="presParOf" srcId="{38EF1D6F-A4B3-41BD-9AAE-438C4D8C6829}" destId="{5D491C29-E4E4-47C9-9950-2D3EF09301EA}" srcOrd="1" destOrd="0" presId="urn:microsoft.com/office/officeart/2005/8/layout/gear1"/>
    <dgm:cxn modelId="{B7FDF442-470C-41BF-808C-6FBECE1E5DEC}" type="presParOf" srcId="{38EF1D6F-A4B3-41BD-9AAE-438C4D8C6829}" destId="{1C41C4E8-6341-471B-ACE7-D0CDC797B403}" srcOrd="2" destOrd="0" presId="urn:microsoft.com/office/officeart/2005/8/layout/gear1"/>
    <dgm:cxn modelId="{1364A226-4ADF-4BAD-BFE0-8A758ECE99DB}" type="presParOf" srcId="{38EF1D6F-A4B3-41BD-9AAE-438C4D8C6829}" destId="{9E468985-084D-4EC5-8D93-0BFC8EAC055F}" srcOrd="3" destOrd="0" presId="urn:microsoft.com/office/officeart/2005/8/layout/gear1"/>
    <dgm:cxn modelId="{1477C09D-1CBC-459C-8027-3B3D44362007}" type="presParOf" srcId="{38EF1D6F-A4B3-41BD-9AAE-438C4D8C6829}" destId="{62442FE1-3078-431E-B4F5-E01A9D0971A1}" srcOrd="4" destOrd="0" presId="urn:microsoft.com/office/officeart/2005/8/layout/gear1"/>
    <dgm:cxn modelId="{81C38FDD-71DC-4D9E-962F-598D705A9A57}" type="presParOf" srcId="{38EF1D6F-A4B3-41BD-9AAE-438C4D8C6829}" destId="{EA7D4416-D35F-4BD3-9FA3-EE118707832D}" srcOrd="5" destOrd="0" presId="urn:microsoft.com/office/officeart/2005/8/layout/gear1"/>
    <dgm:cxn modelId="{54D24E4A-2D3D-4A46-AACB-A85D9970E157}" type="presParOf" srcId="{38EF1D6F-A4B3-41BD-9AAE-438C4D8C6829}" destId="{A55A66D4-D77F-412A-A219-F652A34DE07E}" srcOrd="6" destOrd="0" presId="urn:microsoft.com/office/officeart/2005/8/layout/gear1"/>
    <dgm:cxn modelId="{ED331B2E-0C26-4925-8828-8D53FFDB14C3}" type="presParOf" srcId="{38EF1D6F-A4B3-41BD-9AAE-438C4D8C6829}" destId="{BB772391-C4B1-48B7-8EDB-43FEC3EB0998}" srcOrd="7" destOrd="0" presId="urn:microsoft.com/office/officeart/2005/8/layout/gear1"/>
    <dgm:cxn modelId="{29E882C9-0ADA-434B-A5F3-3D10FB152B44}" type="presParOf" srcId="{38EF1D6F-A4B3-41BD-9AAE-438C4D8C6829}" destId="{242C6FD4-25EB-465E-B5C0-FD7C3004CF38}" srcOrd="8" destOrd="0" presId="urn:microsoft.com/office/officeart/2005/8/layout/gear1"/>
    <dgm:cxn modelId="{86D6AE77-CE96-498F-A432-71A694372747}" type="presParOf" srcId="{38EF1D6F-A4B3-41BD-9AAE-438C4D8C6829}" destId="{D7A1409D-664B-40D8-AB64-239AE46C9836}" srcOrd="9" destOrd="0" presId="urn:microsoft.com/office/officeart/2005/8/layout/gear1"/>
    <dgm:cxn modelId="{92689BB8-DBB0-45AC-B04D-CA71AEFDAB4C}" type="presParOf" srcId="{38EF1D6F-A4B3-41BD-9AAE-438C4D8C6829}" destId="{CC384A3D-BDED-41B0-A826-F7113E699A27}" srcOrd="10" destOrd="0" presId="urn:microsoft.com/office/officeart/2005/8/layout/gear1"/>
    <dgm:cxn modelId="{FDF1C757-7818-4D4B-A234-FDE5A6D957F2}" type="presParOf" srcId="{38EF1D6F-A4B3-41BD-9AAE-438C4D8C6829}" destId="{9C41DEE2-244C-408A-9046-B5883AF914EE}" srcOrd="11" destOrd="0" presId="urn:microsoft.com/office/officeart/2005/8/layout/gear1"/>
    <dgm:cxn modelId="{519FC143-3A31-4CF7-8690-B19D166E4072}" type="presParOf" srcId="{38EF1D6F-A4B3-41BD-9AAE-438C4D8C6829}" destId="{EF4C08EC-2CA1-4DFD-984D-77821C24CEA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288FE-43E7-4EE8-8E6F-EBAEE0A32695}">
      <dsp:nvSpPr>
        <dsp:cNvPr id="0" name=""/>
        <dsp:cNvSpPr/>
      </dsp:nvSpPr>
      <dsp:spPr>
        <a:xfrm>
          <a:off x="1634" y="928037"/>
          <a:ext cx="2166650" cy="2166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 err="1"/>
            <a:t>Parsing</a:t>
          </a:r>
          <a:endParaRPr lang="it-IT" sz="3700" kern="1200" dirty="0"/>
        </a:p>
      </dsp:txBody>
      <dsp:txXfrm>
        <a:off x="318933" y="1245336"/>
        <a:ext cx="1532052" cy="1532052"/>
      </dsp:txXfrm>
    </dsp:sp>
    <dsp:sp modelId="{B24CD618-36F9-41AD-BFD3-12BDE572F7B6}">
      <dsp:nvSpPr>
        <dsp:cNvPr id="0" name=""/>
        <dsp:cNvSpPr/>
      </dsp:nvSpPr>
      <dsp:spPr>
        <a:xfrm>
          <a:off x="2344216" y="1383033"/>
          <a:ext cx="1256657" cy="125665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2510786" y="1863579"/>
        <a:ext cx="923517" cy="295565"/>
      </dsp:txXfrm>
    </dsp:sp>
    <dsp:sp modelId="{A8CA5267-771C-4031-B8C2-2FC65DCBEFD3}">
      <dsp:nvSpPr>
        <dsp:cNvPr id="0" name=""/>
        <dsp:cNvSpPr/>
      </dsp:nvSpPr>
      <dsp:spPr>
        <a:xfrm>
          <a:off x="3776805" y="928037"/>
          <a:ext cx="2166650" cy="2166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LLM</a:t>
          </a:r>
        </a:p>
      </dsp:txBody>
      <dsp:txXfrm>
        <a:off x="4094104" y="1245336"/>
        <a:ext cx="1532052" cy="1532052"/>
      </dsp:txXfrm>
    </dsp:sp>
    <dsp:sp modelId="{C8749DA7-C782-493E-B4B0-38B0F0C52A60}">
      <dsp:nvSpPr>
        <dsp:cNvPr id="0" name=""/>
        <dsp:cNvSpPr/>
      </dsp:nvSpPr>
      <dsp:spPr>
        <a:xfrm>
          <a:off x="6119388" y="1383033"/>
          <a:ext cx="1256657" cy="1256657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100" kern="1200"/>
        </a:p>
      </dsp:txBody>
      <dsp:txXfrm>
        <a:off x="6285958" y="1641904"/>
        <a:ext cx="923517" cy="738915"/>
      </dsp:txXfrm>
    </dsp:sp>
    <dsp:sp modelId="{DF7E993A-091A-4AFD-BA15-058E5288BF0D}">
      <dsp:nvSpPr>
        <dsp:cNvPr id="0" name=""/>
        <dsp:cNvSpPr/>
      </dsp:nvSpPr>
      <dsp:spPr>
        <a:xfrm>
          <a:off x="7551977" y="928037"/>
          <a:ext cx="2166650" cy="2166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Better </a:t>
          </a:r>
          <a:r>
            <a:rPr lang="it-IT" sz="3700" kern="1200" dirty="0" err="1"/>
            <a:t>parsing</a:t>
          </a:r>
          <a:endParaRPr lang="it-IT" sz="3700" kern="1200" dirty="0"/>
        </a:p>
      </dsp:txBody>
      <dsp:txXfrm>
        <a:off x="7869276" y="1245336"/>
        <a:ext cx="1532052" cy="1532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B05B-1FE4-4103-ADA9-C0B092F648C7}">
      <dsp:nvSpPr>
        <dsp:cNvPr id="0" name=""/>
        <dsp:cNvSpPr/>
      </dsp:nvSpPr>
      <dsp:spPr>
        <a:xfrm>
          <a:off x="1488052" y="0"/>
          <a:ext cx="2043555" cy="204386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8A43D-243A-4DB1-9BB0-46879A081CBC}">
      <dsp:nvSpPr>
        <dsp:cNvPr id="0" name=""/>
        <dsp:cNvSpPr/>
      </dsp:nvSpPr>
      <dsp:spPr>
        <a:xfrm>
          <a:off x="1939744" y="737897"/>
          <a:ext cx="1135564" cy="567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Mario</a:t>
          </a:r>
        </a:p>
      </dsp:txBody>
      <dsp:txXfrm>
        <a:off x="1939744" y="737897"/>
        <a:ext cx="1135564" cy="567646"/>
      </dsp:txXfrm>
    </dsp:sp>
    <dsp:sp modelId="{0EF9FFFA-2AD6-444B-8DA5-CD5381718ECD}">
      <dsp:nvSpPr>
        <dsp:cNvPr id="0" name=""/>
        <dsp:cNvSpPr/>
      </dsp:nvSpPr>
      <dsp:spPr>
        <a:xfrm>
          <a:off x="920461" y="1174352"/>
          <a:ext cx="2043555" cy="204386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25A37-D442-42F7-874F-54DBB375CDA0}">
      <dsp:nvSpPr>
        <dsp:cNvPr id="0" name=""/>
        <dsp:cNvSpPr/>
      </dsp:nvSpPr>
      <dsp:spPr>
        <a:xfrm>
          <a:off x="1374457" y="1919043"/>
          <a:ext cx="1135564" cy="567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mangia</a:t>
          </a:r>
        </a:p>
      </dsp:txBody>
      <dsp:txXfrm>
        <a:off x="1374457" y="1919043"/>
        <a:ext cx="1135564" cy="567646"/>
      </dsp:txXfrm>
    </dsp:sp>
    <dsp:sp modelId="{5C1748FC-774A-4144-9BD3-2815B60D5E1C}">
      <dsp:nvSpPr>
        <dsp:cNvPr id="0" name=""/>
        <dsp:cNvSpPr/>
      </dsp:nvSpPr>
      <dsp:spPr>
        <a:xfrm>
          <a:off x="1633499" y="2489236"/>
          <a:ext cx="1755730" cy="175643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E2C82-5BE8-453C-9F60-AF63552AFACD}">
      <dsp:nvSpPr>
        <dsp:cNvPr id="0" name=""/>
        <dsp:cNvSpPr/>
      </dsp:nvSpPr>
      <dsp:spPr>
        <a:xfrm>
          <a:off x="1942431" y="3101887"/>
          <a:ext cx="1135564" cy="567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la mela.</a:t>
          </a:r>
        </a:p>
      </dsp:txBody>
      <dsp:txXfrm>
        <a:off x="1942431" y="3101887"/>
        <a:ext cx="1135564" cy="567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7A311-1DBB-4D7C-BED0-27840046879C}">
      <dsp:nvSpPr>
        <dsp:cNvPr id="0" name=""/>
        <dsp:cNvSpPr/>
      </dsp:nvSpPr>
      <dsp:spPr>
        <a:xfrm>
          <a:off x="1859141" y="1810226"/>
          <a:ext cx="2212498" cy="221249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800" kern="1200"/>
        </a:p>
      </dsp:txBody>
      <dsp:txXfrm>
        <a:off x="2303952" y="2328493"/>
        <a:ext cx="1322876" cy="1137270"/>
      </dsp:txXfrm>
    </dsp:sp>
    <dsp:sp modelId="{9E468985-084D-4EC5-8D93-0BFC8EAC055F}">
      <dsp:nvSpPr>
        <dsp:cNvPr id="0" name=""/>
        <dsp:cNvSpPr/>
      </dsp:nvSpPr>
      <dsp:spPr>
        <a:xfrm>
          <a:off x="571869" y="1287272"/>
          <a:ext cx="1609090" cy="160909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976962" y="1694814"/>
        <a:ext cx="798904" cy="794006"/>
      </dsp:txXfrm>
    </dsp:sp>
    <dsp:sp modelId="{A55A66D4-D77F-412A-A219-F652A34DE07E}">
      <dsp:nvSpPr>
        <dsp:cNvPr id="0" name=""/>
        <dsp:cNvSpPr/>
      </dsp:nvSpPr>
      <dsp:spPr>
        <a:xfrm rot="20700000">
          <a:off x="1473124" y="177164"/>
          <a:ext cx="1576579" cy="157657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500" kern="1200"/>
        </a:p>
      </dsp:txBody>
      <dsp:txXfrm rot="-20700000">
        <a:off x="1818914" y="522954"/>
        <a:ext cx="884999" cy="884999"/>
      </dsp:txXfrm>
    </dsp:sp>
    <dsp:sp modelId="{CC384A3D-BDED-41B0-A826-F7113E699A27}">
      <dsp:nvSpPr>
        <dsp:cNvPr id="0" name=""/>
        <dsp:cNvSpPr/>
      </dsp:nvSpPr>
      <dsp:spPr>
        <a:xfrm>
          <a:off x="1687144" y="1477427"/>
          <a:ext cx="2831998" cy="2831998"/>
        </a:xfrm>
        <a:prstGeom prst="circularArrow">
          <a:avLst>
            <a:gd name="adj1" fmla="val 4687"/>
            <a:gd name="adj2" fmla="val 299029"/>
            <a:gd name="adj3" fmla="val 2512044"/>
            <a:gd name="adj4" fmla="val 1587018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1DEE2-244C-408A-9046-B5883AF914EE}">
      <dsp:nvSpPr>
        <dsp:cNvPr id="0" name=""/>
        <dsp:cNvSpPr/>
      </dsp:nvSpPr>
      <dsp:spPr>
        <a:xfrm>
          <a:off x="286902" y="931977"/>
          <a:ext cx="2057623" cy="20576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C08EC-2CA1-4DFD-984D-77821C24CEA1}">
      <dsp:nvSpPr>
        <dsp:cNvPr id="0" name=""/>
        <dsp:cNvSpPr/>
      </dsp:nvSpPr>
      <dsp:spPr>
        <a:xfrm>
          <a:off x="1108445" y="-167429"/>
          <a:ext cx="2218532" cy="22185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26/02/2024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26/02/2024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26/02/2024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26/02/2024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26/02/2024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26/02/2024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26/02/2024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26/02/2024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26/02/2024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26/02/2024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26/02/2024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26/02/2024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26/02/2024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26/02/2024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 err="1">
                <a:solidFill>
                  <a:srgbClr val="FFFFFF"/>
                </a:solidFill>
              </a:rPr>
              <a:t>Parsing</a:t>
            </a:r>
            <a:r>
              <a:rPr lang="it-IT" dirty="0">
                <a:solidFill>
                  <a:srgbClr val="FFFFFF"/>
                </a:solidFill>
              </a:rPr>
              <a:t> with </a:t>
            </a:r>
            <a:r>
              <a:rPr lang="it-IT" dirty="0" err="1">
                <a:solidFill>
                  <a:srgbClr val="FFFFFF"/>
                </a:solidFill>
              </a:rPr>
              <a:t>llms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Anastasia Brinati – NLP 2023/2024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4C81B8-56BF-E688-2C2D-26A960D7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Expected</a:t>
            </a:r>
            <a:r>
              <a:rPr lang="it-IT" dirty="0"/>
              <a:t> benefits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7FCAF7-6BAF-A1FE-4BB8-E7585470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Increasing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precision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LLM can help making more accurate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decisions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whe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n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doing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Shift and Reduce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increasing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the general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precision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of the parser.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Handling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Ambiguity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Contribute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to 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solve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syntactic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ambiguities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, by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handling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the semantic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context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Adapt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to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Linguistic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Contexts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Integrating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an LLM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could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make 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the parser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adapt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to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different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linguistic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contexts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,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particularly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when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facing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more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complex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or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less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conventional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syntactic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constructs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580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C05F8-28A8-4A84-C198-0C2D4D2C5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E68451-0260-4F9D-5261-E6A2AFC5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Considerations</a:t>
            </a:r>
            <a:endParaRPr lang="it-IT" dirty="0"/>
          </a:p>
        </p:txBody>
      </p:sp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D5C5B671-5CE6-AC2C-7E23-5BEE3B75AB5E}"/>
              </a:ext>
            </a:extLst>
          </p:cNvPr>
          <p:cNvSpPr txBox="1">
            <a:spLocks/>
          </p:cNvSpPr>
          <p:nvPr/>
        </p:nvSpPr>
        <p:spPr>
          <a:xfrm>
            <a:off x="1024128" y="2250220"/>
            <a:ext cx="9720072" cy="441297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Availability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of Training Data: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It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should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be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noted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when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using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a LM,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that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it’s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efficiency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depends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heavly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on the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quality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and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dimension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of the training corpus, and on the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capacity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of the model to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understand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the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syntactic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and semantic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contexts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Interpretability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Explainability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Internal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complexity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of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LLMs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can make it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difficult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to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understand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explain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why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to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apply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certain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correction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s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or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other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suggestions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.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The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lack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of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interpretability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can 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be a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problem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when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it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is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required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to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ccomprehend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thoroughly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the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decision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process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it-IT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Computational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complexity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D0D0D"/>
                </a:solidFill>
                <a:latin typeface="Söhne"/>
              </a:rPr>
              <a:t>Integrating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an LLM can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increase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the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complexity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of the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parsing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process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: it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is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fundamental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to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consider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the trade-off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between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computational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efficiency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with the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precision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required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, balance the model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dimension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with the parser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quality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t-IT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4884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BE6-D3B9-D5E1-8F0D-27506987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Thank you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04639E0-E766-D679-9C8D-6EF79C9F9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136621"/>
              </p:ext>
            </p:extLst>
          </p:nvPr>
        </p:nvGraphicFramePr>
        <p:xfrm>
          <a:off x="435741" y="2084832"/>
          <a:ext cx="4120556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D7E37EBB-CE60-4AD6-C359-F6818D27A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15" r="74682" b="-16"/>
          <a:stretch/>
        </p:blipFill>
        <p:spPr>
          <a:xfrm>
            <a:off x="5621571" y="0"/>
            <a:ext cx="6490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0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8B0CA-4422-54E0-2A74-59996BFC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1"/>
              <a:t>What’s our CHALLENGE?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55909CD-02CE-830E-05D0-2B4DEA57D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42437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32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C7A78-AE80-310D-8D95-03357BB0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Parsing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9420E1-F598-AACD-0250-580C0CB44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57" y="2242903"/>
            <a:ext cx="6617077" cy="1096645"/>
          </a:xfrm>
        </p:spPr>
        <p:txBody>
          <a:bodyPr>
            <a:normAutofit/>
          </a:bodyPr>
          <a:lstStyle/>
          <a:p>
            <a:r>
              <a:rPr lang="it-IT" dirty="0" err="1"/>
              <a:t>Parsing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of checking the constituency of </a:t>
            </a:r>
            <a:r>
              <a:rPr lang="it-IT" dirty="0" err="1"/>
              <a:t>sequences</a:t>
            </a:r>
            <a:r>
              <a:rPr lang="it-IT" dirty="0"/>
              <a:t> of symbols, </a:t>
            </a:r>
            <a:r>
              <a:rPr lang="it-IT" dirty="0" err="1"/>
              <a:t>whether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compliant</a:t>
            </a:r>
            <a:r>
              <a:rPr lang="it-IT" dirty="0"/>
              <a:t> to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formal</a:t>
            </a:r>
            <a:r>
              <a:rPr lang="it-IT" dirty="0"/>
              <a:t> </a:t>
            </a:r>
            <a:r>
              <a:rPr lang="it-IT" dirty="0" err="1"/>
              <a:t>grammar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graphicFrame>
        <p:nvGraphicFramePr>
          <p:cNvPr id="4" name="Segnaposto contenuto 5">
            <a:extLst>
              <a:ext uri="{FF2B5EF4-FFF2-40B4-BE49-F238E27FC236}">
                <a16:creationId xmlns:a16="http://schemas.microsoft.com/office/drawing/2014/main" id="{2817FD29-DFA5-76EB-5E66-81D41CA41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877602"/>
              </p:ext>
            </p:extLst>
          </p:nvPr>
        </p:nvGraphicFramePr>
        <p:xfrm>
          <a:off x="7610059" y="307077"/>
          <a:ext cx="4452069" cy="4245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B8024F3C-317A-C760-A3DB-AE08656983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57" y="4100137"/>
            <a:ext cx="2911092" cy="198137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2EADC9A-5120-89AF-C686-BF034109D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2759" y="4664066"/>
            <a:ext cx="4313294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4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55FAE-3141-239C-1B46-AB3CD99A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how</a:t>
            </a:r>
            <a:r>
              <a:rPr lang="it-IT" dirty="0"/>
              <a:t> to parse?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A310FD-FFD0-FE64-2B54-258C9A67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Top-Down: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dirty="0"/>
              <a:t>build the </a:t>
            </a:r>
            <a:r>
              <a:rPr lang="it-IT" dirty="0" err="1"/>
              <a:t>derivation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from root to </a:t>
            </a:r>
            <a:r>
              <a:rPr lang="it-IT" dirty="0" err="1"/>
              <a:t>leaves</a:t>
            </a:r>
            <a:r>
              <a:rPr lang="it-IT" dirty="0"/>
              <a:t>;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D0D0D"/>
                </a:solidFill>
                <a:latin typeface="Söhne"/>
              </a:rPr>
              <a:t>starting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from the ‘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higher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’ production of the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grammar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and try to generate the input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sequence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step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expand</a:t>
            </a:r>
            <a:r>
              <a:rPr lang="it-IT" dirty="0"/>
              <a:t> the </a:t>
            </a:r>
            <a:r>
              <a:rPr lang="it-IT" dirty="0" err="1"/>
              <a:t>left</a:t>
            </a:r>
            <a:r>
              <a:rPr lang="it-IT" dirty="0"/>
              <a:t>-most non-terminal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children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;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CA5973-FE5D-1E62-7712-CE470FC9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59" y="3748357"/>
            <a:ext cx="4945513" cy="269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0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F2F38-EDED-67F0-6DA4-D009BEAA4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0D9BA-02BB-E809-3C0B-8D3BDAE0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how</a:t>
            </a:r>
            <a:r>
              <a:rPr lang="it-IT" dirty="0"/>
              <a:t> to parse?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2F7F8D-51F6-18EE-B795-D672BE27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Bottom-Up: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Starting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from the input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sequence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we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build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backward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up to the ‘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higher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’ production.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47C0DF7-1DA7-212D-E872-DD7CE263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61" y="3175127"/>
            <a:ext cx="6392840" cy="351828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05CD36F-99AB-5FF5-BF16-A8AFFBB9536E}"/>
              </a:ext>
            </a:extLst>
          </p:cNvPr>
          <p:cNvSpPr txBox="1"/>
          <p:nvPr/>
        </p:nvSpPr>
        <p:spPr>
          <a:xfrm>
            <a:off x="1024128" y="3759828"/>
            <a:ext cx="36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 </a:t>
            </a:r>
            <a:r>
              <a:rPr lang="it-IT" dirty="0">
                <a:sym typeface="Wingdings" panose="05000000000000000000" pitchFamily="2" charset="2"/>
              </a:rPr>
              <a:t> E + T | T</a:t>
            </a:r>
          </a:p>
          <a:p>
            <a:r>
              <a:rPr lang="it-IT" dirty="0">
                <a:sym typeface="Wingdings" panose="05000000000000000000" pitchFamily="2" charset="2"/>
              </a:rPr>
              <a:t>T  </a:t>
            </a:r>
            <a:r>
              <a:rPr lang="it-IT" dirty="0" err="1">
                <a:sym typeface="Wingdings" panose="05000000000000000000" pitchFamily="2" charset="2"/>
              </a:rPr>
              <a:t>int</a:t>
            </a:r>
            <a:r>
              <a:rPr lang="it-IT" dirty="0">
                <a:sym typeface="Wingdings" panose="05000000000000000000" pitchFamily="2" charset="2"/>
              </a:rPr>
              <a:t> * T | ( E ) | </a:t>
            </a:r>
            <a:r>
              <a:rPr lang="it-IT" dirty="0" err="1">
                <a:sym typeface="Wingdings" panose="05000000000000000000" pitchFamily="2" charset="2"/>
              </a:rPr>
              <a:t>int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032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83F152-940C-A074-4C98-8B57A278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995009" cy="1499616"/>
          </a:xfrm>
        </p:spPr>
        <p:txBody>
          <a:bodyPr/>
          <a:lstStyle/>
          <a:p>
            <a:r>
              <a:rPr lang="it-IT" dirty="0"/>
              <a:t>Shift-reduce </a:t>
            </a:r>
            <a:r>
              <a:rPr lang="it-IT" dirty="0" err="1"/>
              <a:t>ParSIng</a:t>
            </a:r>
            <a:endParaRPr lang="it-IT" dirty="0"/>
          </a:p>
        </p:txBody>
      </p:sp>
      <p:pic>
        <p:nvPicPr>
          <p:cNvPr id="26" name="Segnaposto contenuto 25">
            <a:extLst>
              <a:ext uri="{FF2B5EF4-FFF2-40B4-BE49-F238E27FC236}">
                <a16:creationId xmlns:a16="http://schemas.microsoft.com/office/drawing/2014/main" id="{441563EC-9CB7-474D-4E72-C3AE3D579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74" b="-3874"/>
          <a:stretch/>
        </p:blipFill>
        <p:spPr>
          <a:xfrm>
            <a:off x="3521632" y="2823209"/>
            <a:ext cx="8437841" cy="3899919"/>
          </a:xfr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B8B4BB-7268-066F-4D43-7CD0E2D1E0D9}"/>
              </a:ext>
            </a:extLst>
          </p:cNvPr>
          <p:cNvSpPr txBox="1"/>
          <p:nvPr/>
        </p:nvSpPr>
        <p:spPr>
          <a:xfrm>
            <a:off x="1152276" y="3244334"/>
            <a:ext cx="211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Buffer</a:t>
            </a:r>
            <a:r>
              <a:rPr lang="it-IT" dirty="0"/>
              <a:t> :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D2AB686-7BCD-F5DA-E4E1-BA9EA67A705C}"/>
              </a:ext>
            </a:extLst>
          </p:cNvPr>
          <p:cNvSpPr txBox="1"/>
          <p:nvPr/>
        </p:nvSpPr>
        <p:spPr>
          <a:xfrm>
            <a:off x="1152276" y="3872481"/>
            <a:ext cx="211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Stack</a:t>
            </a:r>
            <a:r>
              <a:rPr lang="it-IT" dirty="0"/>
              <a:t> :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B768F26-3813-5B05-60DB-0DFD1EA3294B}"/>
              </a:ext>
            </a:extLst>
          </p:cNvPr>
          <p:cNvSpPr txBox="1"/>
          <p:nvPr/>
        </p:nvSpPr>
        <p:spPr>
          <a:xfrm>
            <a:off x="1152276" y="1905683"/>
            <a:ext cx="36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 </a:t>
            </a:r>
            <a:r>
              <a:rPr lang="it-IT" dirty="0">
                <a:sym typeface="Wingdings" panose="05000000000000000000" pitchFamily="2" charset="2"/>
              </a:rPr>
              <a:t> E + T | T</a:t>
            </a:r>
          </a:p>
          <a:p>
            <a:r>
              <a:rPr lang="it-IT" dirty="0">
                <a:sym typeface="Wingdings" panose="05000000000000000000" pitchFamily="2" charset="2"/>
              </a:rPr>
              <a:t>T  </a:t>
            </a:r>
            <a:r>
              <a:rPr lang="it-IT" dirty="0" err="1">
                <a:sym typeface="Wingdings" panose="05000000000000000000" pitchFamily="2" charset="2"/>
              </a:rPr>
              <a:t>int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07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CF024-65B4-2FF1-3D63-64B02566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LLM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EF13E4-7A79-3E4E-AA73-CBFEBBA9C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42725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arge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anguage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odel (LLM) is a language model that stands out in the field of artificial intelligence for its proficiency in both generating and comprehending human-like language. These are usually trained on a large quantity of data, documents and texts.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A6C7C06-AEC7-AE58-E9E5-49BF5C08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20" y="4018869"/>
            <a:ext cx="3553205" cy="19986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A4EF961-E044-C130-A6F1-F60A9A8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669" y="3914427"/>
            <a:ext cx="3553205" cy="19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0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0A573-AB46-241D-12F2-5B5709AF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754579"/>
            <a:ext cx="9720072" cy="1499616"/>
          </a:xfrm>
        </p:spPr>
        <p:txBody>
          <a:bodyPr>
            <a:normAutofit/>
          </a:bodyPr>
          <a:lstStyle/>
          <a:p>
            <a:r>
              <a:rPr lang="it-IT" dirty="0"/>
              <a:t>How to use </a:t>
            </a:r>
            <a:r>
              <a:rPr lang="it-IT" dirty="0" err="1"/>
              <a:t>llm</a:t>
            </a:r>
            <a:r>
              <a:rPr lang="it-IT" dirty="0"/>
              <a:t> in shift reduce </a:t>
            </a:r>
            <a:r>
              <a:rPr lang="it-IT" dirty="0" err="1"/>
              <a:t>parsing</a:t>
            </a:r>
            <a:r>
              <a:rPr lang="it-IT" dirty="0"/>
              <a:t>? pt1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F87354-4932-B702-1AAF-ABD0A9DA3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Decision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making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when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Shifting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or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Reducing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During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the shift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operation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, an LLM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could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be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used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 to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predict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which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word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should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be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added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to the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stack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next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,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looking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at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the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syntactic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context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 err="1">
                <a:effectLst/>
                <a:latin typeface="Söhne"/>
              </a:rPr>
              <a:t>During</a:t>
            </a:r>
            <a:r>
              <a:rPr lang="it-IT" b="0" i="0" dirty="0">
                <a:effectLst/>
                <a:latin typeface="Söhne"/>
              </a:rPr>
              <a:t> the reduce </a:t>
            </a:r>
            <a:r>
              <a:rPr lang="it-IT" b="0" i="0" dirty="0" err="1">
                <a:effectLst/>
                <a:latin typeface="Söhne"/>
              </a:rPr>
              <a:t>phase</a:t>
            </a:r>
            <a:r>
              <a:rPr lang="it-IT" b="0" i="0" dirty="0">
                <a:effectLst/>
                <a:latin typeface="Söhne"/>
              </a:rPr>
              <a:t>, an LLM </a:t>
            </a:r>
            <a:r>
              <a:rPr lang="it-IT" b="0" i="0" dirty="0" err="1">
                <a:effectLst/>
                <a:latin typeface="Söhne"/>
              </a:rPr>
              <a:t>could</a:t>
            </a:r>
            <a:r>
              <a:rPr lang="it-IT" b="0" i="0" dirty="0">
                <a:effectLst/>
                <a:latin typeface="Söhne"/>
              </a:rPr>
              <a:t> help </a:t>
            </a:r>
            <a:r>
              <a:rPr lang="it-IT" b="0" i="0" dirty="0" err="1">
                <a:effectLst/>
                <a:latin typeface="Söhne"/>
              </a:rPr>
              <a:t>deciding</a:t>
            </a:r>
            <a:r>
              <a:rPr lang="it-IT" b="0" i="0" dirty="0">
                <a:effectLst/>
                <a:latin typeface="Söhne"/>
              </a:rPr>
              <a:t> </a:t>
            </a:r>
            <a:r>
              <a:rPr lang="it-IT" b="0" i="0" dirty="0" err="1">
                <a:effectLst/>
                <a:latin typeface="Söhne"/>
              </a:rPr>
              <a:t>which</a:t>
            </a:r>
            <a:r>
              <a:rPr lang="it-IT" b="0" i="0" dirty="0">
                <a:effectLst/>
                <a:latin typeface="Söhne"/>
              </a:rPr>
              <a:t> group of tokens </a:t>
            </a:r>
            <a:r>
              <a:rPr lang="it-IT" b="0" i="0" dirty="0" err="1">
                <a:effectLst/>
                <a:latin typeface="Söhne"/>
              </a:rPr>
              <a:t>should</a:t>
            </a:r>
            <a:r>
              <a:rPr lang="it-IT" b="0" i="0" dirty="0">
                <a:effectLst/>
                <a:latin typeface="Söhne"/>
              </a:rPr>
              <a:t> be </a:t>
            </a:r>
            <a:r>
              <a:rPr lang="it-IT" b="0" i="0" dirty="0" err="1">
                <a:effectLst/>
                <a:latin typeface="Söhne"/>
              </a:rPr>
              <a:t>reduced</a:t>
            </a:r>
            <a:r>
              <a:rPr lang="it-IT" b="0" i="0" dirty="0">
                <a:effectLst/>
                <a:latin typeface="Söhne"/>
              </a:rPr>
              <a:t> </a:t>
            </a:r>
            <a:r>
              <a:rPr lang="it-IT" b="0" i="0" dirty="0" err="1">
                <a:effectLst/>
                <a:latin typeface="Söhne"/>
              </a:rPr>
              <a:t>together</a:t>
            </a:r>
            <a:r>
              <a:rPr lang="it-IT" b="0" i="0" dirty="0">
                <a:effectLst/>
                <a:latin typeface="Söhne"/>
              </a:rPr>
              <a:t>, keeping an </a:t>
            </a:r>
            <a:r>
              <a:rPr lang="it-IT" b="0" i="0" dirty="0" err="1">
                <a:effectLst/>
                <a:latin typeface="Söhne"/>
              </a:rPr>
              <a:t>eye</a:t>
            </a:r>
            <a:r>
              <a:rPr lang="it-IT" b="0" i="0" dirty="0">
                <a:effectLst/>
                <a:latin typeface="Söhne"/>
              </a:rPr>
              <a:t> on the </a:t>
            </a:r>
            <a:r>
              <a:rPr lang="it-IT" b="0" i="0" dirty="0" err="1">
                <a:effectLst/>
                <a:latin typeface="Söhne"/>
              </a:rPr>
              <a:t>context</a:t>
            </a:r>
            <a:r>
              <a:rPr lang="it-IT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Guiding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the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choice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of non-terminals: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When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reducing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, an LLM can guide the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choice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of non-terminal symbols to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insert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into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the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stack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.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Handling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ambiguity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In situations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where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the parser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faces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syntactic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ambiguities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, an LLM can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assign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probabilities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to the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different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options and guide the best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choice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based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on the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context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16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1A3045-2C11-2B50-FCBB-D1C48C8C0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What to produce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when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doing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a Reduce: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When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reducing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, an LLM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could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assist in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selecting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the 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best 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production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through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probabilities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,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based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on the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current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semantic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context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.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Integrating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sematic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knowledge: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dirty="0">
                <a:solidFill>
                  <a:srgbClr val="0D0D0D"/>
                </a:solidFill>
                <a:latin typeface="Söhne"/>
              </a:rPr>
              <a:t>An LLM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trained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on a large corpus 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can be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used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to integrate semantic knowledge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while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parsing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, aiutando a identificare relazioni semantiche e significati più complessi. 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Correcting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parsing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errors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If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the parser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happens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to be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mistaken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after the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syntactic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analysis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, an 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L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LM can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suggest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corrections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based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on the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probabilities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of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correct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token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sequences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it-IT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Adapting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 the parser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dynamically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The parser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could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be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adapted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during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the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analysis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of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certain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input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sections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allowing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to model more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precisely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linguistic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0D0D0D"/>
                </a:solidFill>
                <a:effectLst/>
                <a:latin typeface="Söhne"/>
              </a:rPr>
              <a:t>structures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based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 on the </a:t>
            </a:r>
            <a:r>
              <a:rPr lang="it-IT" dirty="0" err="1">
                <a:solidFill>
                  <a:srgbClr val="0D0D0D"/>
                </a:solidFill>
                <a:latin typeface="Söhne"/>
              </a:rPr>
              <a:t>context</a:t>
            </a:r>
            <a:r>
              <a:rPr lang="it-IT" dirty="0">
                <a:solidFill>
                  <a:srgbClr val="0D0D0D"/>
                </a:solidFill>
                <a:latin typeface="Söhne"/>
              </a:rPr>
              <a:t>.</a:t>
            </a: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  <a:p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E4BD7F7E-BDF6-AAC6-3F52-814A3FC38D1C}"/>
              </a:ext>
            </a:extLst>
          </p:cNvPr>
          <p:cNvSpPr txBox="1">
            <a:spLocks/>
          </p:cNvSpPr>
          <p:nvPr/>
        </p:nvSpPr>
        <p:spPr>
          <a:xfrm>
            <a:off x="1024129" y="754579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How to use </a:t>
            </a:r>
            <a:r>
              <a:rPr lang="it-IT" dirty="0" err="1"/>
              <a:t>llm</a:t>
            </a:r>
            <a:r>
              <a:rPr lang="it-IT" dirty="0"/>
              <a:t> in shift reduce </a:t>
            </a:r>
            <a:r>
              <a:rPr lang="it-IT" dirty="0" err="1"/>
              <a:t>parsing</a:t>
            </a:r>
            <a:r>
              <a:rPr lang="it-IT" dirty="0"/>
              <a:t>? pt2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7149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1084</TotalTime>
  <Words>673</Words>
  <Application>Microsoft Office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Arial</vt:lpstr>
      <vt:lpstr>Calibri</vt:lpstr>
      <vt:lpstr>Söhne</vt:lpstr>
      <vt:lpstr>Tw Cen MT</vt:lpstr>
      <vt:lpstr>Tw Cen MT Condensed</vt:lpstr>
      <vt:lpstr>Wingdings</vt:lpstr>
      <vt:lpstr>Wingdings 3</vt:lpstr>
      <vt:lpstr>Integrale</vt:lpstr>
      <vt:lpstr>Parsing with llms</vt:lpstr>
      <vt:lpstr>What’s our CHALLENGE?</vt:lpstr>
      <vt:lpstr>What is Parsing?</vt:lpstr>
      <vt:lpstr>how to parse?</vt:lpstr>
      <vt:lpstr>how to parse?</vt:lpstr>
      <vt:lpstr>Shift-reduce ParSIng</vt:lpstr>
      <vt:lpstr>LLM</vt:lpstr>
      <vt:lpstr>How to use llm in shift reduce parsing? pt1 </vt:lpstr>
      <vt:lpstr>Presentazione standard di PowerPoint</vt:lpstr>
      <vt:lpstr>Expected benefits</vt:lpstr>
      <vt:lpstr>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Anastasia Brinati</dc:creator>
  <cp:lastModifiedBy>Anastasia Brinati</cp:lastModifiedBy>
  <cp:revision>13</cp:revision>
  <dcterms:created xsi:type="dcterms:W3CDTF">2024-02-26T12:15:27Z</dcterms:created>
  <dcterms:modified xsi:type="dcterms:W3CDTF">2024-02-27T12:31:05Z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