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E7E7-1DE6-496A-A55E-7FE3EAA0F245}" type="datetimeFigureOut">
              <a:rPr lang="it-IT" smtClean="0"/>
              <a:t>14/04/2023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B4AD-4A3A-4B05-A396-FF35454B52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3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38670-6C5B-EA80-8103-36D81A0C9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630017"/>
            <a:ext cx="7766937" cy="2420819"/>
          </a:xfrm>
        </p:spPr>
        <p:txBody>
          <a:bodyPr/>
          <a:lstStyle/>
          <a:p>
            <a:r>
              <a:rPr lang="it-IT" sz="4500" dirty="0" err="1"/>
              <a:t>Assignment</a:t>
            </a:r>
            <a:r>
              <a:rPr lang="it-IT" sz="4500" dirty="0"/>
              <a:t> 3:</a:t>
            </a:r>
            <a:r>
              <a:rPr lang="it-IT" sz="4000" dirty="0"/>
              <a:t> </a:t>
            </a:r>
            <a:br>
              <a:rPr lang="it-IT" sz="4000" dirty="0"/>
            </a:br>
            <a:r>
              <a:rPr lang="it-IT" sz="4000" dirty="0" err="1"/>
              <a:t>Visualisations</a:t>
            </a:r>
            <a:r>
              <a:rPr lang="it-IT" sz="4000" dirty="0"/>
              <a:t> in Game Analytics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5B08E5-74B9-C814-FEFA-AAB683178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ANASTASIA BRINATI</a:t>
            </a:r>
          </a:p>
          <a:p>
            <a:r>
              <a:rPr lang="it-IT" dirty="0"/>
              <a:t>BLEKINGE INSTITUTE OF TECHNOLOGY</a:t>
            </a:r>
          </a:p>
          <a:p>
            <a:r>
              <a:rPr lang="it-IT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2647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65139-0428-AA74-7858-7800DDB7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197"/>
          </a:xfrm>
        </p:spPr>
        <p:txBody>
          <a:bodyPr/>
          <a:lstStyle/>
          <a:p>
            <a:r>
              <a:rPr lang="it-IT" dirty="0" err="1"/>
              <a:t>Methodology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649E50-941C-AB54-3894-BD344233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850"/>
            <a:ext cx="8596668" cy="4198288"/>
          </a:xfrm>
        </p:spPr>
        <p:txBody>
          <a:bodyPr/>
          <a:lstStyle/>
          <a:p>
            <a:pPr marL="0" indent="0">
              <a:buNone/>
            </a:pPr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r>
              <a:rPr lang="it-IT" dirty="0" err="1"/>
              <a:t>Choosing</a:t>
            </a:r>
            <a:r>
              <a:rPr lang="it-IT" dirty="0"/>
              <a:t> an </a:t>
            </a:r>
            <a:r>
              <a:rPr lang="it-IT" dirty="0" err="1"/>
              <a:t>investigation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:</a:t>
            </a:r>
          </a:p>
          <a:p>
            <a:pPr lvl="3"/>
            <a:r>
              <a:rPr lang="it-IT" sz="1500" dirty="0" err="1"/>
              <a:t>comparing</a:t>
            </a:r>
            <a:r>
              <a:rPr lang="it-IT" sz="1500" dirty="0"/>
              <a:t> the </a:t>
            </a:r>
            <a:r>
              <a:rPr lang="it-IT" sz="1500" dirty="0" err="1"/>
              <a:t>levels</a:t>
            </a:r>
            <a:r>
              <a:rPr lang="it-IT" sz="1500" dirty="0"/>
              <a:t> </a:t>
            </a:r>
            <a:r>
              <a:rPr lang="it-IT" sz="1500" dirty="0" err="1"/>
              <a:t>among</a:t>
            </a:r>
            <a:r>
              <a:rPr lang="it-IT" sz="1500" dirty="0"/>
              <a:t> </a:t>
            </a:r>
            <a:r>
              <a:rPr lang="it-IT" sz="1500" dirty="0" err="1"/>
              <a:t>each</a:t>
            </a:r>
            <a:r>
              <a:rPr lang="it-IT" sz="1500" dirty="0"/>
              <a:t> </a:t>
            </a:r>
            <a:r>
              <a:rPr lang="it-IT" sz="1500" dirty="0" err="1"/>
              <a:t>other</a:t>
            </a:r>
            <a:r>
              <a:rPr lang="it-IT" sz="1500" dirty="0"/>
              <a:t>;</a:t>
            </a:r>
          </a:p>
          <a:p>
            <a:pPr lvl="3"/>
            <a:r>
              <a:rPr lang="it-IT" sz="1500" dirty="0" err="1"/>
              <a:t>comparing</a:t>
            </a:r>
            <a:r>
              <a:rPr lang="it-IT" sz="1500" dirty="0"/>
              <a:t> </a:t>
            </a:r>
            <a:r>
              <a:rPr lang="it-IT" sz="1500" dirty="0" err="1"/>
              <a:t>areas</a:t>
            </a:r>
            <a:r>
              <a:rPr lang="it-IT" sz="1500" dirty="0"/>
              <a:t> </a:t>
            </a:r>
            <a:r>
              <a:rPr lang="it-IT" sz="1500" dirty="0" err="1"/>
              <a:t>within</a:t>
            </a:r>
            <a:r>
              <a:rPr lang="it-IT" sz="1500" dirty="0"/>
              <a:t> a </a:t>
            </a:r>
            <a:r>
              <a:rPr lang="it-IT" sz="1500" dirty="0" err="1"/>
              <a:t>level</a:t>
            </a:r>
            <a:r>
              <a:rPr lang="it-IT" sz="1500" dirty="0"/>
              <a:t>;</a:t>
            </a:r>
          </a:p>
          <a:p>
            <a:pPr marL="1371600" lvl="3" indent="0">
              <a:buNone/>
            </a:pPr>
            <a:endParaRPr lang="it-IT" dirty="0"/>
          </a:p>
          <a:p>
            <a:r>
              <a:rPr lang="it-IT" dirty="0" err="1"/>
              <a:t>Selecting</a:t>
            </a:r>
            <a:r>
              <a:rPr lang="it-IT" dirty="0"/>
              <a:t> </a:t>
            </a:r>
            <a:r>
              <a:rPr lang="it-IT" dirty="0" err="1"/>
              <a:t>valuable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:</a:t>
            </a:r>
          </a:p>
          <a:p>
            <a:pPr lvl="3"/>
            <a:r>
              <a:rPr lang="it-IT" sz="1500" dirty="0"/>
              <a:t>time </a:t>
            </a:r>
            <a:r>
              <a:rPr lang="it-IT" sz="1500" dirty="0" err="1"/>
              <a:t>spent</a:t>
            </a:r>
            <a:r>
              <a:rPr lang="it-IT" sz="1500" dirty="0"/>
              <a:t> on </a:t>
            </a:r>
            <a:r>
              <a:rPr lang="it-IT" sz="1500" dirty="0" err="1"/>
              <a:t>each</a:t>
            </a:r>
            <a:r>
              <a:rPr lang="it-IT" sz="1500" dirty="0"/>
              <a:t> </a:t>
            </a:r>
            <a:r>
              <a:rPr lang="it-IT" sz="1500" dirty="0" err="1"/>
              <a:t>level</a:t>
            </a:r>
            <a:r>
              <a:rPr lang="it-IT" sz="1500" dirty="0"/>
              <a:t>;</a:t>
            </a:r>
          </a:p>
          <a:p>
            <a:pPr lvl="3"/>
            <a:r>
              <a:rPr lang="it-IT" sz="1500" dirty="0"/>
              <a:t>time </a:t>
            </a:r>
            <a:r>
              <a:rPr lang="it-IT" sz="1500" dirty="0" err="1"/>
              <a:t>spent</a:t>
            </a:r>
            <a:r>
              <a:rPr lang="it-IT" sz="1500" dirty="0"/>
              <a:t> on one area of a </a:t>
            </a:r>
            <a:r>
              <a:rPr lang="it-IT" sz="1500" dirty="0" err="1"/>
              <a:t>level</a:t>
            </a:r>
            <a:r>
              <a:rPr lang="it-IT" sz="15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089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B21F5-981D-8D53-59FF-04DB8B4C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11"/>
          </a:xfrm>
        </p:spPr>
        <p:txBody>
          <a:bodyPr/>
          <a:lstStyle/>
          <a:p>
            <a:r>
              <a:rPr lang="it-IT" dirty="0" err="1"/>
              <a:t>Visualisation</a:t>
            </a:r>
            <a:r>
              <a:rPr lang="it-IT" dirty="0"/>
              <a:t> 1: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1A22A5-54A2-D733-773D-36C5E4239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570058"/>
            <a:ext cx="8276043" cy="44234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7F30352-C415-3FCD-B713-33FED5F1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993476"/>
            <a:ext cx="8596075" cy="2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B3AC-D5E5-9033-14DD-C6CC9586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11"/>
          </a:xfrm>
        </p:spPr>
        <p:txBody>
          <a:bodyPr/>
          <a:lstStyle/>
          <a:p>
            <a:r>
              <a:rPr lang="it-IT" dirty="0" err="1"/>
              <a:t>Visualisation</a:t>
            </a:r>
            <a:r>
              <a:rPr lang="it-IT" dirty="0"/>
              <a:t> 2: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C87BDA-3611-AD6E-2C43-6729B499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7" t="-699" r="-13229"/>
          <a:stretch/>
        </p:blipFill>
        <p:spPr bwMode="auto">
          <a:xfrm>
            <a:off x="826476" y="1721535"/>
            <a:ext cx="5720425" cy="4239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39FB30-8110-9B80-328C-53C1ABDD0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6" y="1635580"/>
            <a:ext cx="3009355" cy="4199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749025-E07B-A70A-5153-BF0BF787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6" y="5997908"/>
            <a:ext cx="7453006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A58C0E-D4E8-EFF2-03F0-5BC2D7E1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64013"/>
            <a:ext cx="8596668" cy="729974"/>
          </a:xfrm>
        </p:spPr>
        <p:txBody>
          <a:bodyPr>
            <a:normAutofit fontScale="90000"/>
          </a:bodyPr>
          <a:lstStyle/>
          <a:p>
            <a:r>
              <a:rPr lang="it-IT" dirty="0"/>
              <a:t>Thank you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br>
              <a:rPr lang="it-IT" dirty="0">
                <a:sym typeface="Wingdings" panose="05000000000000000000" pitchFamily="2" charset="2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57083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64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Sfaccettatura</vt:lpstr>
      <vt:lpstr>Assignment 3:  Visualisations in Game Analytics </vt:lpstr>
      <vt:lpstr>Methodology:</vt:lpstr>
      <vt:lpstr>Visualisation 1:</vt:lpstr>
      <vt:lpstr>Visualisation 2: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 Visualisations in Game Analytics </dc:title>
  <dc:creator>Anastasia Brinati</dc:creator>
  <cp:lastModifiedBy>Anastasia Brinati</cp:lastModifiedBy>
  <cp:revision>2</cp:revision>
  <dcterms:created xsi:type="dcterms:W3CDTF">2023-04-13T09:29:41Z</dcterms:created>
  <dcterms:modified xsi:type="dcterms:W3CDTF">2023-04-14T10:54:40Z</dcterms:modified>
</cp:coreProperties>
</file>