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tasia Nica" userId="87135ca5-796b-4775-bf70-26a9d4b7a283" providerId="ADAL" clId="{2487C880-25B4-4B7F-AAD4-13AB1D41D053}"/>
    <pc:docChg chg="addSld delSld modSld">
      <pc:chgData name="Anastasia Nica" userId="87135ca5-796b-4775-bf70-26a9d4b7a283" providerId="ADAL" clId="{2487C880-25B4-4B7F-AAD4-13AB1D41D053}" dt="2025-06-01T16:18:55.436" v="1" actId="2696"/>
      <pc:docMkLst>
        <pc:docMk/>
      </pc:docMkLst>
      <pc:sldChg chg="del">
        <pc:chgData name="Anastasia Nica" userId="87135ca5-796b-4775-bf70-26a9d4b7a283" providerId="ADAL" clId="{2487C880-25B4-4B7F-AAD4-13AB1D41D053}" dt="2025-06-01T16:18:55.436" v="1" actId="2696"/>
        <pc:sldMkLst>
          <pc:docMk/>
          <pc:sldMk cId="3794948869" sldId="260"/>
        </pc:sldMkLst>
      </pc:sldChg>
      <pc:sldChg chg="add">
        <pc:chgData name="Anastasia Nica" userId="87135ca5-796b-4775-bf70-26a9d4b7a283" providerId="ADAL" clId="{2487C880-25B4-4B7F-AAD4-13AB1D41D053}" dt="2025-06-01T16:18:48.258" v="0"/>
        <pc:sldMkLst>
          <pc:docMk/>
          <pc:sldMk cId="25987077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8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5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601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70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df99ad6-810b-40a4-aa5f-c4602f2be0d5}">
  <we:reference id="WA200003233" version="2.0.0.3" store="pt-PT" storeType="OMEX"/>
  <we:alternateReferences/>
  <we:properties>
    <we:property name="Microsoft.Office.CampaignId" value="&quot;none&quot;"/>
    <we:property name="reportUrl" value="&quot;/groups/me/reports/30fb938d-e55e-45ed-a350-d980b9758698/ReportSection?bookmarkGuid=0555a846-0a19-4b59-bc1e-469aaee64078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12:00:46.888Z&quot;"/>
    <we:property name="creatorSessionId" value="&quot;3e6846f4-0897-4931-a4d3-cd40ddc1557b&quot;"/>
    <we:property name="creatorUserId" value="&quot;100320015B1D057A&quot;"/>
    <we:property name="creatorTenantId" value="&quot;e4bd69ff-e6f7-4c2e-b247-41b54ba2490e&quot;"/>
    <we:property name="pageDisplayName" value="&quot;A. Weapons Used&quot;"/>
    <we:property name="pageName" value="&quot;ReportSection&quot;"/>
    <we:property name="reportName" value="&quot;Increase the Security Level - PB&quot;"/>
    <we:property name="isVisualContainerHeaderHidden" value="false"/>
    <we:property name="isFiltersActionButtonVisible" value="true"/>
    <we:property name="initialStateBookmark" value="&quot;H4sIAAAAAAAAA+1Y31PjNhD+Vxi/XDvj6Si248S8EQ5ahgvHwJV76DCdtbROdNiWR5Y5cjf537uSHQgBEqDTNm3hKdqVVt/++rziuydkXeUwO4ECvV1vpNRVAfpqp+f5XtnJPn48Hu+dHf9+sjc+ILGqjFRl7e1+9wzoCZoLWTeQWwsk/O3S9yDPT2FiVxnkNfpehbpWJeTyG7abSWV0g3Pfw5sqVxqsyXMDBq3Za9pOa7q791NINwI38hrPkZtWeoaV0max9r26/eUg3ddZY+7CfVUakCUZtjKeQT8LB0nYj6MwGAZRwIZWXstykncQ785+mlU2DgZvTKpubATSL2TfWprPyYUgyIZhKjgih75IkYXRwJ7OZG66C9PZwU2lKToUs9banriGkqPwXAg01nWHd4xQN9rF4eCe4lw1muMZZk5VGmlmZOeQgrOzZwzwK8+COdWKou1Un5SBvNPVTjlVX/c1UpSFt8vm/i2YfRJNlJac3F7F84tEDZpPZx/wGvOHsG71z0X8XhY7nxEq2mMxLZ33WvHOnchu6O5dKF02HjpDZZfO2kxRkLvSPXQZSEKAOIkjTDkySlGS9Bm52fl+cMPzRiAJ2nxZrBeLAgx871CrwtnsWsRm7DFffK+93UH5PEXdIqHCE3JRiyfKPIzSUXlfVnfn8qYoN8S0XThQK7m/HyxCdAF54/qTbH+Q5Gdb4U5M+9/9Wl6V6mv5zu6+nNu/y5UYR4sI3QEaowEBBqwlXHFgS+uGQsGBT1E4z48MFi1cKdBeJLFd1pxCeSQsgH1VVKBl3WK7Wx3L0laevSgzreoZKXvKnSdz53tncjJ1F2zI29x5d201Y6jsLkY7ug3W9Tan60lOIxZ0+B7JLRiYMH5ZotqftWqqrc61o2ci+ygSKYgkECFLB+EQhhvpeR0jvizPawi6lb6C0aCXBMMMyBHWo2oWXGDwekbLlhltGe4/SmnZ+mi9kNL819Pe5qapc8kpzMs94xVIo5H90fIjXV+1rjiGIb0SuKDNp3p7BLXkrrN9T9ZHJc1FBOkc87YJx5tN2CGrY4b5U218G8a/rLLbPowjlsYQp2kyTHoQhzwKem9j0vaMSXEaBD2GAevHSRgzDAc9fBuT3saktzHpIeMXTW7kGWUdtFidlZQWqEczF5/3Ui9eotQjB38Tg7VknyUJG6RBnw8jFnKOYdjHjY9ccGhHjTGuV1deuknYEyFkTIhBlMYBg2Eq/tQotW3VP9JQirXfgC34IK0bDEXEIx70A8aTNBWcMRb9Tzh8kbrNJF42ef6f5e+lMPxLCPyu59YxeJe0x8n7h1EO5dWPzyRvocrG7E9Bm22k7iem9I5FZ9tddO4rkbKwz8NAMBFHQ+wHvRQ3/3dVFjDB1S+OM/fYo0o1pq6A4ymU+MjjipqUAKF45uvIt1Bkmr/oNTWf/wF4E1ftPRcAAA==&quot;"/>
    <we:property name="bookmark" value="&quot;H4sIAAAAAAAAA+1Y3VMbNxD/V5h7STvj6eg+7eMtJqRlGjIMpOShw8OetGcrnE83Oh3Byfh/70o6gzFgA522bgtPvl1p9duvn1Z8D4RsmwrmH2GGwX4wVupyBvpyLwwGQe1l0SgRYQpZOYRwmMcJ4yIlrWqMVHUb7H8PDOgJmnPZdlBZQyT8PeAlJIkoQOSRiFkxjEcwCi4GAVTVCUzsmhKqFgdBg7pVNVTyG3oTpDK6w8UgwOumUhrsQWcGDNrDrmg5fROw8KeYcAA38grPkBsvPcVGabP8HgSt/+WA3tVZY+7AA1UbkDUZtjICnpYxeZpmSRyNoiRiIytvZT2peoi3ez/NGxskg9emUNc2LsUXsm8tLRbkQhSVo7gQHJFDKgpkcTK0u0tZmf7AYn543WiKGUXSW3srrqDmKAIXAo1t2+M9Rmg77eJweEdxpjrN8RRLp6qNNHOy856Cs/fWGOCXgQVzohVF26k+KQNVr2udcqq+HmikKItgny0GN2AOSDRRWnJyex3PLxI1aD6df8ArrO7DutE/FfE7Odv7jNDQGotpZX/gxXu3IrugP3epdNm47wyVXTH3maIg93X93mUgjwGyPEuw4MgoRXmeMnKz9/3wmledQBL4fFms58sCjAbBe61mzmbfPzZjD/kyCPzpDsrnKWqPhApPyGUtflTmfpSO6ruytt9XdbN6S0z9hwO1lvu7wSJE51B1rmvJ9gdJfvoKd2Ja/+a3+rJWX+s3dvXFwv5drMU4WUboFtAxGhBgwFrCNQd2tG4oFBz4FIXz/MjgzMOVAu1BEv1nyymUR8ICOFCzBrRsPbbbr19lbSvPHlQar3pCyh5z59HcDYJTOZm6A7bkbeG8u7KaY2jsKkYr+gXWdZ/TzSSnEWe0+Q7JLRmYMH5Zodqfteqanc61o+cHb6lt9LyJEZ+X5w0E7aUvYDQI82hUAjnCQqpmwQVGL2e0cpXRVuH+o5RWbo7WMylt8HLa2940bSU5hXm1Z4IZ0sBkf3h+pOMb74pjGNIrgUvafKy3x9BK7jp7EMj2qKa5iCCdYeWb8Hi7CTtk9cyweKyNb8L4l1W278MsYUUGWVHkozyELOZJFL6OSbszJmVFFIUMI5ZmeZwxjIchvo5Jr2PS65h0n/FnXWXkKWUdtFiflZQWqMdzF593Ui9fotQjh38Tg3myL/OcDYso5aOExZxjHKe49ZELDu24M8b16tpLN49DEUPJhBgmRRYxGBXiT41Su1b9Yw212HgH7MCFtGkwFAlPeJRGjOdFIThjLPmfcPgyddtJvO6q6j/L3yth+JcQ+G3PbWLwPmkPk/cP4wrqyx+fSN5C1Z05mII2u0jdj0zpPYvOd7vo3C1RsDjlcSSYyJIRplFY4Pb/rsoZTHD9xnHmHnpUqc60DXA8gRofeFxRkxIgFM95HS0WfwBX2oqUKhcAAA==&quot;"/>
    <we:property name="datasetId" value="&quot;2d98b29e-a2d2-43fe-bb6f-c9d521b91f17&quot;"/>
    <we:property name="embedUrl" value="&quot;/reportEmbed?reportId=30fb938d-e55e-45ed-a350-d980b9758698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ae5fd50-37ff-4a0a-9423-770879f38dea}">
  <we:reference id="WA200003233" version="2.0.0.3" store="pt-PT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227bOBD9FUMv3QWMQpJ17VuTJt2gSTdIuu3Dwg8UObLZyJKWotJ4A//7Dkkplm9x7GwDt2gejIiX4ZwZ8hwO7y3GqzIj049kAtYb66gobiZE3PQcq2/lpi2yqZd4vh2QNIlSOwTipNhblJIXeWW9ubckESOQn3lVk0wZwsa/h32LZNklGamvlGQV9K0SRFXkJOP/ghmMXVLUMOtbcFdmhSDK5LUkEpTZWxyO3+iC83qAKxIq+S1cA5Wm9QrKQsjmOyEB85LUj30CzHMo8QcezqlMr3Zz+3i1qHbsuMgl4Tk6oNo85tpB4hHqOoEb+GDbTI+teD7KGijzuZ+mpQqbhDuZFHcqUslXXFNZms0U1CQYhLYXBYHLPNvzE9uz1eyUZ7JZMJme3JUCo4ixNdaOMSajQnCKK+loCahMcO6tPzgIIuh4eg63oB05Wd+/2nVd1ILCFaS6K5dc4iDrHZ/0zguqs2EplzsWrLajN29UQ5q1Mcijdta4+HYsAB1n1ht71v/xsBwXdS7F9OcAcymKW55T6Jnz9VNgOlYmfgokqht5cT53ERGyaTI1xIKc0BDzqSYM4sRulJKIRDayGGWUgYtYmwCc3NGsZoANhl6Uw59bXnX71qkoJtpmIwCK2R8AnSLj9t5KSegNNpvltS9fxiCMK0iUjMsmLB8LuRqrs3yxrWrmZfUk3xJZ86G9UiHBHYwKoj0zTvW0SzPl0WeS1Vp30PY5V2HRGdXNOP7VX/lNXnzLX+nRTxgznKm/4VIiPN3yKO1XGacY5i7rWxNAfVT/MCKJhl8aKBxMf8F0N2jSX+/cEak4Va6hA7w6y1Ec0aVryIycXWw3oZTWMrCULmatjq64U0k8MPJaozQLbLGs5b0xrfwzQo3p+tpR34cMHdjJexCsobmGkLxqLyHGW1Fk+r8WAUYvU3NN7z81iCn6o0d0/Xi9uu7rZq2hSiGegIyUldpWKjPYxEDj+QDTHc7I5hh0jssco1r5kud5u6ziyp0gtJr44hjmYvx8EEtauAHLMwOlIK2zvLOlBW1YaxEbRWHIt81Ae9zyOsv6Fh3zjAkwp315yAY6/AIVNua9k1olwTDn3oZ670FMSD7t/XZ69f73V20WPxUjJJkHGIo+NIPYYUAjH8IoUrdtO2Ek2H5HfstuCSaVrSj97pvwXXtF6mzAC6wJxuu0eZsklMU39DnDaG3ShRHkJmorXDxX7afpN+vq9wOSp4j325xpeodUmphNSiJ41Uaw/frA1Ti33xm4i5KzzVG94qOx3KAw3rmWl86gx/3zXti/2PhnBLD56VsD6iZ0AHYcDsAJgwiY7+2/iy+AVLWAp27j7uVtCdOnQpKs6av22dGUCLZY2OKHwP19NNVQ3nHR3i5wp5y8EAxDHX4aezROQzcmzKdxFNg23VqsE+3tUS0l+rJSsTtuStww8cMwsdE4DaLYf6bJgAYkiG3HiR0IPNfxCAl/hK3xtNJqN8J9xJ3Fe/4OVVGQuK5jg2v7QTwIbBiEDuxfFa2w6hcgpU5ry6v971hB/Sm6xPx/1FMrLGfw7FlPDRfY8fDqveEDNS9Vc2365y5dgCSmSLvvbOl9rrJP39TfqR5qtuhyNdRken0ttLINKKFjYDqqZxImVffax5srX0UR2RnbLsr2jqK8D0E8JtLdTWGq4FvVc0FKNQrvl1YzwGTlxWEuZW3j8XwOSmcB5XC2XesndSb5FR6bA9b8NGQQkST0Sei4IXE9wuKtavrDvA3+elI/UDC/ntQPGcmWJ/X+IV2rt7Mw0vcS+a59ZW2yMz28d9aldAx1GRQHHvWpO6A2DQd+xAbBALZWVnxCRrBcUmlz695WilpWJaFwSXJY88CiX3wZsPbGt0FVO4/n6uc/WyJnZTgfAAA=&quot;"/>
    <we:property name="creatorSessionId" value="&quot;d2ee71b0-250b-41a4-a35c-21a30e56b976&quot;"/>
    <we:property name="creatorTenantId" value="&quot;e4bd69ff-e6f7-4c2e-b247-41b54ba2490e&quot;"/>
    <we:property name="creatorUserId" value="&quot;100320015B1D057A&quot;"/>
    <we:property name="datasetId" value="&quot;2d98b29e-a2d2-43fe-bb6f-c9d521b91f17&quot;"/>
    <we:property name="embedUrl" value="&quot;/reportEmbed?reportId=30fb938d-e55e-45ed-a350-d980b9758698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initialStateBookmark" value="&quot;H4sIAAAAAAAAA+1Y227bOBD9FUMv3QWMQpJ1sfqWpEk3SNwGSbd9WBgLihzbbGRJS1FJvIH/fYek5Lsr29kWbtE8GBEvwzkz5DkcPluMF3lCJu/JGKw31mmW3Y+JuG85VttKq7YPH656J7dXf78/6Z1jc5ZLnqWF9ebZkkQMQX7iRUkSZQEb/+q3LZIkN2SovgYkKaBt5SCKLCUJ/xfMYOySooRp24KnPMkEUSbvJJGgzD7gcPzGtZ3XHVyRUMkf4A6oNK23kGdCVt8xCZgXD/zIJ8A8hxK/4+GcwvRqN5vHq0W1Y2dZKglP0QHV5jHXDmKPUNcJ3MAH22Z6bMHTYVJBmc/9OMlVvCQ8yTh7UpGKv+CaytJ0qqDGQSe0vW4QuMyzPT+2PVvNHvBEVgvGk/OnXGAUMbbG2hnGZJgJTnElHS0BhQnOs/UHB0EEHU2u4QG0I+eb+9e77rJSULiFge5KJZc4yHrLx63rjOpsWMrlBQtW3dGaN6oh1doY5GE9a5Q9nglAx5n1xp62fzwsZ1mZSjH5OcDciOyBpxRa5nz9FJjOlImfAonqRl6cz11GhGwaTwyxICdUjHyhCYM4kdsdkC7p2shilFEGLmKtAnD+RJOSATYYelEOf6p51W1bFyIba5sV8w9w5AzQBTJu60RKQu+x2Syvffk8AmFcQaJkXFZheZ/J9VhdpsttRTUvKcdpQ2TNh/ZKhQR3MCqI9sw41dIuTZVHn0hSat1B29dchUVnVDfj+Fd/pvdp9pi+0qN3GNOfqr/+SiI83fJV2i8STjHMi6xvjQH1Uf3DiCQafm6gcDD9GdPdoEl/s3OnpOBUuYYO8OIyRXFEl+4gMXLWazahlNYysJQuJrWOrrlTSDww8k6jNAs0WNbyXplW/hmhxnR9WVDfWYaO7OTNBKtvriEkLepLiPFWZIn+r0aA0UvUXNP7Twligv7oEYt+vF5f93W1Vl+lEE9AQvJCbSuVGWxioPFcwWSPM7I9BgvHZY5RrXzD07ReVnHlXhBqTfzuGOZi/HIQK1q4BcsLA6UgbbK8t6UlbdhoERtFZsi3zkB93NIySdoWHfGECTCnfXXIFjr8DAU2pq3zUiXBMOfBhlrvQIxJOmn9dnH77vdXdRY/ZkMkmRkMRR+aQewwoF0fwm5X3bbtmJGg+Y58wh4IJpWtKf3+m/BtfUVa2IA9rAlGm7S5SRLy7BF9TjBa23RhCKmJ2hoXz1V7N/1mi/o9Q7KLeJ9l45wIXqx+XfGU6aWuYSB3juZMutn2MN7y4UhukRT3eqYn1U/b6lA3ph2wo7ADThh0gfne4ZuiB6QoBey6KxbvQiuIPmaSJFVfccgGoUSw5ToRPwRul9OJhvKWi1qsMQ/n3wmGOYn+IPJoNAjdiDCfRt3Atmlj7Uu0t6ellOjLWgHsuAPihrEfhrGNxmnQjfwXmgxoQILIdpzIgcBzHY+Q8EfYGrtVKvvx11fcWb4271FkBLHrOja4th9EncCGTujA4UXGGkl9BpLrtNY01f6GBckHc42t2Oz/KE/WOM7gObA86S9x4/GVT6Y02lAc1emfu9QDSUzN87ywpQ+5Ge6+qb9ReVFt0dXiosr05tJibRtgfT4CpqN6KWFcLN6ieHWDKigiu2TNkmzvKcmHEMTXJHpxU5ii8kH19EiuRuF1zaoGmKx8d5grWdt6PF+C0llC2Z82a/24TCS/xWNzxJo/CBl0SRz6JHTckLgeYVGjmv4wT22/XqiPFMyvF+pjRtLwQt0+pmt1Mwsjfa+Q78ZHyyo7k+N7tlxJR1+XQVHgUZ+6HWrTsON3WSfoQGNlxcdkCKsllTa36akiK2WREwo3JIUN7xX6AZUBq298W1S1fotuK1d4nOzxdq1+/gOFnN2xsB4AAA==&quot;"/>
    <we:property name="isFiltersActionButtonVisible" value="true"/>
    <we:property name="isVisualContainerHeaderHidden" value="false"/>
    <we:property name="pageDisplayName" value="&quot;B. Attacks&quot;"/>
    <we:property name="pageName" value="&quot;ReportSectionba6d4bf595aed41ca534&quot;"/>
    <we:property name="reportEmbeddedTime" value="&quot;2025-06-01T12:01:46.230Z&quot;"/>
    <we:property name="reportName" value="&quot;Increase the Security Level - PB&quot;"/>
    <we:property name="reportState" value="&quot;CONNECTED&quot;"/>
    <we:property name="reportUrl" value="&quot;/groups/me/reports/30fb938d-e55e-45ed-a350-d980b9758698/ReportSectionba6d4bf595aed41ca534?bookmarkGuid=4359fe3f-9634-452a-b20e-ae8762bb5db5&amp;bookmarkUsage=1&amp;ctid=e4bd69ff-e6f7-4c2e-b247-41b54ba2490e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0e9fe4a-88a2-4a1f-89af-161ae2e3aa13}">
  <we:reference id="WA200003233" version="2.0.0.3" store="pt-PT" storeType="OMEX"/>
  <we:alternateReferences/>
  <we:properties>
    <we:property name="Microsoft.Office.CampaignId" value="&quot;none&quot;"/>
    <we:property name="reportUrl" value="&quot;/groups/me/reports/30fb938d-e55e-45ed-a350-d980b9758698/ReportSectionb55b38cc4a5054ca9b40?bookmarkGuid=dfe20564-83ea-40bc-a800-d20974f4ba49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16:05:20.982Z&quot;"/>
    <we:property name="creatorSessionId" value="&quot;3f8427e6-0a4a-4526-a54a-d85171b3e7eb&quot;"/>
    <we:property name="creatorUserId" value="&quot;100320015B1D057A&quot;"/>
    <we:property name="creatorTenantId" value="&quot;e4bd69ff-e6f7-4c2e-b247-41b54ba2490e&quot;"/>
    <we:property name="pageDisplayName" value="&quot;C. Attacks Succeed&quot;"/>
    <we:property name="pageName" value="&quot;ReportSectionb55b38cc4a5054ca9b40&quot;"/>
    <we:property name="reportName" value="&quot;Increase the Security Level - PB&quot;"/>
    <we:property name="isVisualContainerHeaderHidden" value="false"/>
    <we:property name="isFiltersActionButtonVisible" value="true"/>
    <we:property name="initialStateBookmark" value="&quot;H4sIAAAAAAAAA91YbU/bSBD+K5G/9E6KKr/GNt8gQK9qoQh6VKcTOo13J8HF8ebWayCt8t9vdteGNC8NCb0W+BLF+zIzz7w8s7tfHZ5X4wImxzBCZ8fZE+JqBPKq4zldp2zGPnx4d7R7+u6f492jAxoWY5WLsnJ2vjoK5BDVeV7VUGgJNPj3RdeBojiBof4aQFFh1xmjrEQJRf4F7WKaUrLGadfB23EhJGiRZwoUarHXtJy+Sbf3OiCNwFR+jWfIlB09xbGQqvnOoigLEsZCiNwoZJBmoUt7KjtrzFy/Xis1hvVFqSAvyQA9NvCSABhydHsuS1nmxaExsMrLYdFAud/7cTLW/lJ4qzJxqz2VfSadWtJ0SlDjJOyFPmbI44Sl2At812ge5IVqFGaTg9uxJC+Sb620PvlkKGTOSJPxlsTKOuer80eOEiS7nLzHazSGHCyfX5w6E7VkeIoDM1WqXNEiZz8fdT6amDra4Jn9jh3uHJtIUSTVpHM/rRc3NjizK05xqPXp6Utx05dIYLiz4067LwNfX9SlkpMlAC9o5LtZQkEvkB/B+Ns8aZP9RIrPMxnceGliMuMZueXCJH6SDJLQj103i90gjYIIvHht4u/yayip9hay4gihqiU+FNwhObSzqxSwK2MweZboyEydIK2neh9is6DqnNWMISndIqIMJJ8PppAc5Z4N234uWwbzu3Om/yRMOh5dx3MHPseklwCkQRSkXhDjswtHd71l/0ud7OseNV8lenBFXfyFIJ8WAW6K4Iha4mXHHBCebxj2YSuWLugo0L8EqZ4IS2+ZfZaGAQa9MEy9XpxB4GPiYeZtX/e7w6HEIajm81sEfVHUoyXjG3PCLAEc1mXDn+5PpudfjNXStjtwU+jRadX1Q4wCTCDInt7x8b1g1k/zWdpOrMjUp3hU3BbL6mPhMwRDCXqdEwN07PXsRWDqaxEvAomepmv1/d45VuwSJ1gCJE5oLvSHhjDAS/1kAAkkrseAccbRJ6yNAw5uWVFzpAFLL9rg8/ZaTvx4KMXIyGweDga0cinHdR2r3tjy6RKlNYXu2Txv+fRYqEVfvZ2j1KrZ9wCytR/GqjmKtUZ1jElTbdE5FLV5tiDZ73PtFhNRM0zrX/1ZXpXipnxlVj9gje60U9OMZgMRrm9PVZEzcvNsg3JGSJcv/YeDAgN/bKHkaOcFN9NoSH+5cXtQ5UybRgbk1dvymrYjP8PCNruj9SL0Q41jYelnlaLtkgvmVIoKRp0ZlFbBGsnmdagRPV11qLqL0BOrvLuGdWFfsaCs2jcsa60UhfnXIiDvFXqvnf23Rjkhe8yKWTteL+p93ei60CGkCihgXOm00pGhIY4GzzucbFAjq30wUy73GLXmk7wsW7WaKzeC0PbEn45h5jHi0SDmeuEKLI90lIa0TPLGkr7pDUsl0qAUlnzbCLTlVtZF0XXYZV5wibba55esoMNPWNFg2TmodRAsc24tqPMG5QjKSee3w9M3v79qo/hRDIlk7mBo+jAM4oee2+tB6nHIMheDLIh7hpq+R71gyGavVor8tPBqm0RxGIaZ3ws4ohvwKEr4I0XyXoAZSyGJvNhNkLlh7K4VmY9giIuyXAgQ4zT0E8hCDDyge8GjbgWbV97dpXSm6vaXnxV/XRtEdYNoenTbbVZc/rz5y98PdYhO33Vt7ocqtFf/2EsHGcYBXf09YEkU+VGw/dX/xz35Nc/LL/Eh9iHQpva4uDzbRa2qMTA8gRKXZL05cnDkDzy9dbWP8qzY4LSnf/4DzrhYTiEcAAA=&quot;"/>
    <we:property name="bookmark" value="&quot;H4sIAAAAAAAAA91Y207jSBD9lcgv7EoR8jW2520IMDtaQAjYGa1WPJS7K8GD486220AG5d+3utuGTC4TCCwDvERxX6rq1OVUd986PK/GBUyOYITOB2dHiMsRyMuO53Sd0o4henGWQYiuD8xFBGADmhVjlYuycj7cOgrkENWXvKqh0IJo8J/zrgNFcQxD/TWAosKuM0ZZiRKK/DvaxTSlZI3TroM340JI0CJPFSjUYq9oOX2TCd52QBqBqfwKT5EpO3qCYyFV851FURYkjIUQuVHIIM1Cl/ZUdtaYuX69VmoM64tSQV6SAXps4CUBMOTo9lyWssyLQ2NglZfDooFyv/dsMtZuU3ijMnGjPZV9I51a0nRKUOMk7IU+ZsjjhKXYC3zXaB7khWoUZpO9m7EkL5JvrbQ++WQoZM5Ik/GWxMo659b5I0cJkl1MDvAKjSF7y+cXp05FLRme4MBMlSpXtMjZzUedMxNTRxs8s9+xw50jEymKpJp07qf14sYGZ3bFCQ61Pj19Ia77EgkMdz640+77wNcXdankZAnAcxr5aZZQ0AvkhzD+MU/aZD+W4ttMBjdempjMeENuOTeJnySDJPRj181iN0ijIAIvXpv4H/kVlFR7C1lxiFDVEh8Kbp8c2vmoFLBLYzB5lujITB0jrad6H2KzoOqc1owhKd0gogwknw+mkBzljg3bbi5bBvO7c6a/ECYdj67juQOfY9JLANIgClIviPHNhaO73rL/pU52dY+arxI9uKIu/kaQr4sAH4vgkFriRcecE95uGHZhI5Yu6CjQvwCpXglLb5h9loYBBr0wTL1enEHgY+Jh5m1e9x+HQ4lDUM3njwj6oqhHS8YfzQmzBLBflw1/ui9Mz78Yq6Vtd+Cm0KPTquuHGAWYQJC9vuPjgWDWT/NZ2k6syNTXeFTcFMvqY+EbBEMJepUTA3Ts9exdYOprEe8CiZ6ma/X93jlW7BInWAIkTmju9fuGMMBL/WQACSSux4BxxtEnrI0D9m5YUXOkAUsv2uAv7bWc+HFfipGR2bwf6IeBpRzXdax6Y8vXC5TWFLpn87zl0yOhFn31eY5Sq2bfA8jWfhir5ijWGtUxJk21RV+gqM2zBck+yLVbTETNMK3f+qu8LMV1uWVWP2CN7rRT04xmAxGub09VkTNy82yDckZIly/9h4MCA39soeRo5wU302hIf7lxO1DlTJtGBuTV5/KKtiM/xcI2u8P1IvRDjWNh6WeVou2SC+ZUigpGnRqUVsEayeZ1qBE9XXWouovQK6u8u4Z1bl+xoKzaNyxrrRSF+dciIO8Veq+d/bdGOSF7zIpZO7YX9W43us51CKkCChhXOq10ZGiIo8HzJ04eUSOrfTBTLvcYtebjvCxbtZorHwWh7YkvjmHmMeLJIOZ64QosT3SUhrRM8qMl/dAblkqkQSks+bYRaMutrIui67CLvOASbbXPL1lBh1+xosGys1frIFjm3FhQ5xPKEZSTzm/7J59+32qjeCaGRDJ3MDR9GAbxQ8/t9SD1OGSZi0EWxD1DTT+jXjBks1MrRX5aeLVNojgMw8zvBRzRDXgUJfyJInkvwIylkERe7CbI3DB214rMRzDERVkuBIhxGvoJZCEGHtC94Em3gsdX3t2ldKbqdpefFX9dG0R1jWh6dNttVlz+vPnL37M6RKfvujb3rArt1T/20kGGcUBXfw9YEkV+FGx+9X++J7/mefk9PsQ+BNrUHheXZ7uoVTUGhsdQ4pKsN0cOjvzhpzf98x9MsyGW+BsAAA==&quot;"/>
    <we:property name="datasetId" value="&quot;2d98b29e-a2d2-43fe-bb6f-c9d521b91f17&quot;"/>
    <we:property name="embedUrl" value="&quot;/reportEmbed?reportId=30fb938d-e55e-45ed-a350-d980b9758698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d02c4ffa-a444-4c76-bde9-7a38ec9f9aad}">
  <we:reference id="WA200003233" version="2.0.0.3" store="pt-PT" storeType="OMEX"/>
  <we:alternateReferences/>
  <we:properties>
    <we:property name="Microsoft.Office.CampaignId" value="&quot;none&quot;"/>
    <we:property name="reportUrl" value="&quot;/groups/me/reports/30fb938d-e55e-45ed-a350-d980b9758698/ReportSection2cf2936f82d002904ab1?bookmarkGuid=c6b6203c-2009-4454-a042-a7a3276f1332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16:07:59.368Z&quot;"/>
    <we:property name="creatorSessionId" value="&quot;0bdeb54e-9fe7-4faa-9bde-5366f61e113c&quot;"/>
    <we:property name="creatorUserId" value="&quot;100320015B1D057A&quot;"/>
    <we:property name="creatorTenantId" value="&quot;e4bd69ff-e6f7-4c2e-b247-41b54ba2490e&quot;"/>
    <we:property name="pageDisplayName" value="&quot;D. Q&amp;A&quot;"/>
    <we:property name="pageName" value="&quot;ReportSection2cf2936f82d002904ab1&quot;"/>
    <we:property name="reportName" value="&quot;Increase the Security Level - PB&quot;"/>
    <we:property name="isVisualContainerHeaderHidden" value="false"/>
    <we:property name="isFiltersActionButtonVisible" value="true"/>
    <we:property name="initialStateBookmark" value="&quot;H4sIAAAAAAAAA6WSy07DMBBFfwV5wyZCzqOtww4QK14VhW4QQpN4WgyuHRynolT9d8ZuEAghZUEWSeZ6fO/kxFsmVdto2FzDCtkxO7X2dQXu9SBlCTO9dnNzcXVye/F0fXJ1TrJtvLKmZcdb5sEt0c9V24EODiQ+PCYMtJ7CMlQL0C0mrEHXWgNafeC+mZa863CXMHxvtHUQLGcePAbbNbVTTdnpUU6JUHu1xhnWfq/eYmOd7+usXmRlPl6ITHKelbyAKgzf7lfjmMP9ITQOdmaNB2VogKBVFZalqPJ8IlBIiaNJOQl6q8xS95/yvfdu0wRebwb6FWJVvVBq9FohsQovz4qczNRZouJVZLZlzY+S/GGN8t57dGDquIkwufC8VEGMoXPQXcg7PGS7cD2GW8JEBpXI0zRFASXndV2MysGZIaI57bwnwD/HjpY5L9MiG8vJmKdY8IxXhfinJRQjOZK8JjNBiDnkcpisWtGp+u0V7f7ibDvfNlDjFAz+wZiIgpEoB+iGY8piBo2iKj30N776+//xCdZbQ3VhAwAA&quot;"/>
    <we:property name="bookmark" value="&quot;H4sIAAAAAAAAA6WSQW/jIBCF/0rFpRerwsaxocfutVpFTbeXVQ9jmGRpCXgxjpqN+t93IJEaVZVyqA+25w28eXziwIydRgf7n7BFdsvuQnjdQny9qlnF/FEbWq5axXsletRdt25qoakbxmSDn9jtgSWIG0xPdprBZSMSfz9XDJxbwiZXa3ATVmzEOAUPzv7D42JqpTjje8XwbXQhQrZcJUiYbXe0nGqKUN8Imgg62R2uUKej+oBjiOlUN3rdKNGtZWM4bxRvYchnmI7dEvPy+jy0BPsRfALrKUDWhgGVkoMQvURpDC561Wd9sn7jTkf52Pu4HzO2vx5OHWI1vNDU4rVFYpV//lhy8ssYiEqyhdmBjWcl+cMOza+UMILXZRNhivl7b7NYhj6Bm/O862v2np/n/KqYbGCQoq5rlKA417pdqIuZoaC5m1MiwOexi6Xgqm6bzvQdr7HlDR9a+U1LaBdmYbgmM0mIOQhzmazd0q367FXsvuIc5jSNoHEJHr9gTETBGzQX6OZresb3P88C8lg4AwAA&quot;"/>
    <we:property name="datasetId" value="&quot;2d98b29e-a2d2-43fe-bb6f-c9d521b91f17&quot;"/>
    <we:property name="embedUrl" value="&quot;/reportEmbed?reportId=30fb938d-e55e-45ed-a350-d980b9758698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96e65498-2feb-49e5-92b5-34a24c29daa4}">
  <we:reference id="WA200003233" version="2.0.0.3" store="pt-PT" storeType="OMEX"/>
  <we:alternateReferences/>
  <we:properties>
    <we:property name="Microsoft.Office.CampaignId" value="&quot;none&quot;"/>
    <we:property name="reportUrl" value="&quot;/groups/me/reports/30fb938d-e55e-45ed-a350-d980b9758698/ReportSection8fd55666534245164d06?bookmarkGuid=4dd0f8d8-8189-41f0-8a78-481cfeaf4c21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16:14:02.154Z&quot;"/>
    <we:property name="creatorSessionId" value="&quot;3af13f67-0d71-4060-a3e8-3f904d820624&quot;"/>
    <we:property name="creatorUserId" value="&quot;100320015B1D057A&quot;"/>
    <we:property name="creatorTenantId" value="&quot;e4bd69ff-e6f7-4c2e-b247-41b54ba2490e&quot;"/>
    <we:property name="pageDisplayName" value="&quot;E. Advanced Analytics&quot;"/>
    <we:property name="pageName" value="&quot;ReportSection8fd55666534245164d06&quot;"/>
    <we:property name="reportName" value="&quot;Increase the Security Level - PB&quot;"/>
    <we:property name="isVisualContainerHeaderHidden" value="false"/>
    <we:property name="isFiltersActionButtonVisible" value="true"/>
    <we:property name="initialStateBookmark" value="&quot;H4sIAAAAAAAAA81W30/bMBD+Vyq/8JJNTlInDW9Q2B74KYrYpKmanPhSPJI4chxGh/q/7+ykMLqOIgYIKQ/x+Xz33XfnO98SIZu64PNjXgLZJrtKXZVcXw184pGql52cHBztnB18P9452kexqo1UVUO2b4nhegbmQjYtL6wFFH6beoQXxSmf2VXOiwY8UoNuVMUL+Qs6ZdwyuoWFR+CmLpTm1uTEcAPW7DWq4xp9+x9D9MgzI69hApnppGdQK2369SgXjEVRxMJhMGR+NBQ0wjNNt+tgbta3Th2wsaoMlxUCsLI0DSGlYhgENEhGIxoDS6w8l4VZqsz3b2qNcSMb89ryNcYoZkrLjBfExaeh6cK5JWNVtKX7238gn6hWZ3AGuduqjDRztLQny8Ge5WSBRJ1qhTR28qXsUv0ca8CVINt04d1B2BHXvMpQuur/CHjTangqgE/I/GDHGJ5drWI4V4YX/V6zBswUJY2sZkWf8XuKzzuMBbI8vuTa2JJKf2ByLJ94SmkBenfuKN2Tepl131uB/KJcLqbLMsO9H3/UTp/NDs6LupwurDwKfZZDHGVpGkciCRPI+PstsY1ZbQqZgX6QUlICdgn7MwO8WPYQRlJ3viQ099E+/LtYdoHAI5+0Kt2xvk/Zyv47Bo90KKjN5pdLsIXuslYJae7oKWuuZbO6OpCVcK4OITdP5rFbOED/IvBMzi6dwUNpuugxNF607hQqGVnCVkD94AONP9DonNJt923ZquyqxIaDqnwNcQ22YLPX901wZfI8Tx4pldhkZWsXzE+A6h7be7uuDmnzWpc1DcI4yfOYi2BIwzgA5jOXhceuhIEbk6qbh23OWuPDPEqCLEhYHPqcRswP6UZr3MW62xqD0fxlkgVsKNgojERKaZQkPEnfemAdqsxN81Uix6qtDPbRdz633hTMKaA+PjhmsEQ0mLRZBiAeRfZYwj5r1dZLCC+SMuw0PToQgwnMSkSMbp0jEF2BPPfGbS6W6XOGEBrFcl/7uljbNb46+K9XZNit/vMd8SSi7HMiipkvaABcjFjEWJCxdGNPkSVW4GozcebWTXHVmqbmGZzyCtZMJCxHXgmbqUdHiX3+d3MHoci02DR6lvr9RPwNQXG/7bkMAAA=&quot;"/>
    <we:property name="bookmark" value="&quot;H4sIAAAAAAAAA81W30/bMBD+Vyq/8JJNTlLnB2+jwB7GJkTRNmnqg2NfiiGJI8cBOtT/fWenHaPrKGJsQspDfD7ffffd+c53RKqurfjiE6+B7JMDra9qbq5GIQlIM8goG5epEEWWiTAr4iwV0u3q1irddGT/jlhu5mA/q67nlTOEwm+zgPCqOuVztyp51UFAWjCdbnilvsOgjFvW9LAMCNy2lTbcmZxabsGZvUZ1XCOE8G2MHrmw6hqmIOwgPYNWG7taZ6VkLEkSFo+jMQuTsaQJnumGXQ9zt75z6oFNdGO5ahCAkxVFDAWV4yiiUZ5lNAWWO3mpKrtWWRzdtgbjRjYWraNtglHMtVGCV8THZ6AbwrkjE131tf87eiCf6t4IOIPSbzVW2QVaOlT16NBxskSiTo1GGgf5WnahbyYGcCXJPl0GPyG8k9e8ESjd9P8ReNcbeCqAY2R+9M5aLq42MZxry6vVXrcFzAwlnWrm1Srj9xSfDxgrZHlywY11JVVcYnIcn3hKGwnmYOEpPVRmnfUw2ID8olwuZ+syw73LX2pnlc0Bzou6nC2dPIlDVkKaiKJIE5nHOQj+ektsZ1a7SgkwD1JKasAu4X7mgBfLHcJI2sGXgu4+2od/n9ddIArIsdG1P7ZqV66yf48hIAMK6rL55QJcofusNVLZn/TULTeq21x9UI30rk6gtE/mcVh4QH8i8EzNL7zBE2WH6DE0XvX+FCpZVcNeRMPoDU3f0OSc0n3/7bmqHKrEhYOqfAtxHbZge7jqm+DL5HmeAlJrucvK3gHYG4DmHttru64eafevLmsRxWlelimX0ZjGaQQsZD4Lj10JC7e20LcP25yzxsdlkkciylkah5wmLIzpTmvcx3rQW4vR/GaSRWwsWRYnsqA0yXOeF/97YJ1o4af5JpET3TcW++grn1v/FcwpoD4+OOawRjSa9kIAyEeRPZaw90b37RrCi6QMO80KHcjRFOY1Ika33hHIoUCee+N2F8vsOUMIjWK5b31dbO0aXz38f1dk2K3+8h3xJKLccyJJWShpBFxmLGEsEqzY2VNUjRW42Uy8uW1TXPe2a7mAU97AlomE5cgb6TL16Chxz/9fJtwPWjRMXZAMAAA=&quot;"/>
    <we:property name="datasetId" value="&quot;2d98b29e-a2d2-43fe-bb6f-c9d521b91f17&quot;"/>
    <we:property name="embedUrl" value="&quot;/reportEmbed?reportId=30fb938d-e55e-45ed-a350-d980b9758698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FB16100B65A24EBEA6A34DACC0A1BE" ma:contentTypeVersion="12" ma:contentTypeDescription="Create a new document." ma:contentTypeScope="" ma:versionID="d8fae493853a8491a846a3f0c5b33850">
  <xsd:schema xmlns:xsd="http://www.w3.org/2001/XMLSchema" xmlns:xs="http://www.w3.org/2001/XMLSchema" xmlns:p="http://schemas.microsoft.com/office/2006/metadata/properties" xmlns:ns3="e587573a-10eb-426c-a72d-3455a1f74543" targetNamespace="http://schemas.microsoft.com/office/2006/metadata/properties" ma:root="true" ma:fieldsID="83338021ba2297d9630aa2edcb19a492" ns3:_="">
    <xsd:import namespace="e587573a-10eb-426c-a72d-3455a1f745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7573a-10eb-426c-a72d-3455a1f74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87573a-10eb-426c-a72d-3455a1f74543" xsi:nil="true"/>
  </documentManagement>
</p:properties>
</file>

<file path=customXml/itemProps1.xml><?xml version="1.0" encoding="utf-8"?>
<ds:datastoreItem xmlns:ds="http://schemas.openxmlformats.org/officeDocument/2006/customXml" ds:itemID="{A4A93BC7-F17C-466B-A88D-256710C53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7573a-10eb-426c-a72d-3455a1f74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587573a-10eb-426c-a72d-3455a1f7454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Anastasia Nica</cp:lastModifiedBy>
  <cp:revision>4</cp:revision>
  <dcterms:created xsi:type="dcterms:W3CDTF">2018-06-07T21:39:02Z</dcterms:created>
  <dcterms:modified xsi:type="dcterms:W3CDTF">2025-06-01T23:00:54Z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0x01010081FB16100B65A24EBEA6A34DACC0A1BE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