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301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806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de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180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f2fee6d9-4755-4f17-874d-e8e79e41a592}">
  <we:reference id="WA200003233" version="2.0.0.3" store="pt-PT" storeType="OMEX"/>
  <we:alternateReferences/>
  <we:properties>
    <we:property name="Microsoft.Office.CampaignId" value="&quot;none&quot;"/>
    <we:property name="reportUrl" value="&quot;/groups/92b1e77e-c334-4b6b-a10e-5c56bbf43432/reports/7fabd01f-3f9d-4718-ba99-9718cabb1dbc/ReportSection?bookmarkGuid=b0ba83cf-1369-4481-8e3d-6a1b5f1f9e20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5-06-01T22:44:12.455Z&quot;"/>
    <we:property name="creatorSessionId" value="&quot;794c3ee7-fe55-45ed-94bb-bcd764bcd12c&quot;"/>
    <we:property name="creatorUserId" value="&quot;100320015B1D057A&quot;"/>
    <we:property name="creatorTenantId" value="&quot;e4bd69ff-e6f7-4c2e-b247-41b54ba2490e&quot;"/>
    <we:property name="pageDisplayName" value="&quot;A. Location&quot;"/>
    <we:property name="pageName" value="&quot;ReportSection&quot;"/>
    <we:property name="isFiltersActionButtonVisible" value="true"/>
    <we:property name="initialStateBookmark" value="&quot;H4sIAAAAAAAAA+1a227bOBD9FUMvfTEWFHXPW+I42KBNGqTdFItFYFDkyGYjSwZFpckW/vflRY7vtWsnhZtNHgJpSA9n5gzPjCh9dxivRjl5vCRDcI6ck7K8GxJx13KdtlM0so8f318cX7/vXR5fdJW4HEleFpVz9N2RRPRB3vCqJrnWoIT/3LYdkudXpK/vMpJX0HZGIKqyIDn/F+xkNSRFDeO2Aw+jvBREq/wkiQSt9l5NV/dqbfcPT61IqOT38AmotNJrGJVCTu7bTmWvjEnzY1qZWbBTFpLwQinWMpqRIPOixAtC38Mx9jGKtbziRT9vTJz+9vPjSMdBwoNMywcdgfSr0q81jcfKBaXN91lKWIKZh9LIi4nRlvFcNgumj92HkVDRUTGz2jrK134pOFUrmSgIqKrG5D85CCLo4PED3IMxpLt6fHnoU1kLCteQmaFCcqkmOad82PpQUhNlR5s8o8GZDLSmQj2lWdvplHUhhZUNym8dAcpy5hyhsUI6fbTBUX412XJmnCZuguOMqEAglxLKKAOs3Gx87z7QvGagBDZE2tabCea47ZyJcmh0NlmZqZlPvpypbGgdS0nonRLb5Y0tXwYgrCkKbMYn+F+WcjlM58W8rGp+l9fDYkNQ7Y2xSofkSpQqu41l1qiWMWmsLboheW32hNL9geuwGDCNWM1/91dxV5Tfindm9hZzbsf673YBCN9Ifpi6Vc6pCvNs5jpDUHtXX/ShsKsqC0bWGw7VNIHnr36EE5vFaS7ntgHqOTBhi5hMs3cLPDoDnsNTpE201a8YkWRFcIYlM+EDs7FXKzwhFadaoVU3YTJl39cZynoy62B3vk4wtY0HwOz2PrVF41zC0NrNmaFPqgJ0bi475XBEBK+sbdO797zQ3KEXyaQd2gLf9e6shLrtXPP+QK5D5Qlmw97zBdCMORasLElQlOKAxj7yKAXPC2BjlSAG15NaSpP2C6UiRV5APcwQC/0YAuymsLnw8KEqpit0Yer6CUrD2EM09qJI/T+8snOqa/pi4mnhmqS7UIV60DJoLFec9pMfx+yeFBTYkhPH/b6APpmQyryZP5dss5VmIdcu62EKonWqLBtULVKw1heVfQws/5zVRdN+oBVVcxNZ56pN6QyIkPOQryGPBtDHl6OPvRC8NakKWZDpPsCPGfN9ErssoBtTdS3EB+Hl30DEbhl6AaSqBTxDFn4uJcmbsernGrQwxdhFgFEQJl6IwItc2L1BWyr8X4CMtiz7L9afLfUC1qgd+7M1vdckQlODLkAS2zJ8nwH+Bct7E+vF3G28XZ29S6Gw1d14PlvVQS/Em+bk15T3GXfWYrehwM/gZlu4ez1yQUZ6FlIzmgmWnzYS8rDOJb9WqBPBFjm5FAzEiWXfUy4mj51qj3R/0aa3vUqcBlHEYsyiNGLqKZQkabQ7w/46imr/Tx6I3/j2jW/f+Pb18G1KXYIixFCAiYdT8EM3OLyHr50pTqt4a263Jdv2dK671xHYSm7+aI+Xmg1+kEw9ww/PYp+7dLZjE3KnGnKYVWTfrflW3PY6K5wQ3HPVtfYrrd7uq6zeiAGGzA1oFLgBCiOUpGz3p6Xf/8iR7oHVwXlvIfbDJMhYmiSJT32KSBC5htx3e8UbsgwTmlIEgZ+GMcUx2fwqYK22mDLkx0kSeG4QJJgh4u7x+jkFzyWZevyPIQ4RigM3Ra++Fd2Y0lcn573OTc8NEz8Ow7jXdaPTnh/4Jz116/fwGe74Eeoexx13q3N2+uLn7HtGyJ60E0qxH8eBh0OVCzgiPtp8DvT7JMP6o5e3fFj12lbLPabyAfkJ1V+6RFESojTclW2MwlUfEZS1rEaEwhUpYMXLcpVTxLD10Q9fmJvPhRyziLKGp/mmN+z6I6Kn1+vj8X+3xD03zyQAAA==&quot;"/>
    <we:property name="bookmark" value="&quot;H4sIAAAAAAAAA+1aW0/jOBT+K1Ve5qVCjuPceIMCWrQwi5hZ0GqEkGOftBnSpHJcBmbU/76+pPeWdlpgCwsPqLHd43PO951LXP9yeFb1cvr4mXbB2XcOy/KuS8Vdw3WaTmHHkiiNgAZh6uMYBSRgoeer2bIns7KonP1fjqSiDfIqq/o014LU4DcHUj91GWUk4pwQGrncZ85N06F5fkHbek1K8wqaTg9EVRY0z36CFaGmpOjDoOnAQy8vBdUbfZFUgt7sXi1Xz0oxd89TelAms3v4Akza0UvolUIOn5tOZT8ZRafntDCzYassJM0KJViPsZT6qRfGnh8QD0eYYBTp8Sor2nmt4vi7Xx972kkSHmRSPmi/JN+VfC1pMFAmKGmE8ITyGHMPJaEXUSMtzXJZb5g8Hj/0hPKZ8qSV1lK2tkuRMbWT8YKAqqpV/iMDQQXrPJ7BPRhFjhfPz099KfuCwSWkZqqQmVSLnKOs2zgrmfGyo1WekOAMJxrjQb2k3ttplf1CCjvWKX+0BCjNubOPBgrp5NE6R9lVU+nEGE3dGEcpVY5AmiCcccDKzNr24weW9zmoAesirevVEHPcdE5E2TUya8qmauXIlhPFhsaBlJTdqWG7vdHlugPCqqLA5tkQ/8+lnHfTaTE9VtXfy/vdYoVT7YPRSrvkQpSK3UYzq1TDqDTQGl3RvG8iRck+y7RbDJhmWK3/9HdxV5Q/ik9m9Rprbgb672YGCGJGnqRulWdMuXmSuU4XVETrD20o7K5Kg561JoNqTODpT0/hxCdxmuLcOkA9ByZ8FpMxe9fAo9XJchh52nhbfYtTSRc4p1ty4z4wgb1Y4CGtMqYFWnHDTKb0+z6RskZq7Wzka4KpMO4At+F9ZCvKqYSu1TvjJn0y5aBT87FVdntUZJXVbfz0Z1bo3KE3SaWdWgPf5eYshLrpXGbtjlyGyghmk72nq6OZcyxYaRyjMME+iwjyGAPP82FllaAG18O+lIb2M6UiQZ7PPMwRD0gEPnYTWF14sq4qpgtkYeaSGCVB5CEWeWGo/u9e2TnSNX2WeHpwCenOVaHuNAwa8xWnObLjgN/TggGfM+Kg3RbQpsOkMq3m75FtstLMcO1zv5uAaBwpzTpVgxa8ca3Yx8Hmn5N+UbcfaEHVXJWsc9WmtDpUyGnIlySPGtDHl0sfWyF4Y6i6sFFcRdWlEO+Elf8AFZsx9Bxo1RfwDCz8Wkqa13PV7zVoQYKxiwAjP4i9AIEXurB5gzZX+K+B9tYs+y/Wn831AlapDfuzJb3X0ENjhc5BUtsy/JoA/gXLe+3rWe7W1i5m75wrbHU3lk9WddAbZXVz8jrlfcKcpditKPATuNkW7l7PnNOeXoXUinqBzU8rE3K3n8vsUqFOBZ/NyaXgIA5t9j3KxPC1U8XI8SsFveWkckc+dEkF+VAPpZXmYm36MM/tTee1PZPLXg/hUaqdsGqUTp8C1o0jcuaMArE7irRvkw7bm/bQjSbAfx6kG5aXnYrMZ8FtPhj17KhTiBI/DHmEeZiEnHuIxkm4eafweqW2+T852PnoGz76ho++4Z30DfoQgbkUhYgjH1MPJ0AC11+Zb99OitMiPl7S1k22zfFad6uj3IW5+S97TFoH+E5m6on88Cz6uXNnlJaQG9WQ3awi24bmR3Hb6sx7mOCeq64132n1dt9l9UYcMKSuz0Lf9VEQojjhm78tvf2jc7YFVjtnvYWYBLGf8iSOY8IIQ9QPXZPcN7uqEPAUU5YwBD5JgojhiK7+SWuptIhxRKI49j3X92PMEXW3uEaRgOfSVL3+RxAFCEW+m6B334qupPTF4elt6+rWDWISBUF0e+yGR7fEJ4e36pHc4hPcIiE6Poha7lq/F7EX/71oSw/ZcyDKGCZR5Hs4UFzAISVo9TnQ2yHD8qOXDz4sun6gxz2u+IBIzPSNrTCMA5QEm2YbI3DRZZiyL6seZXBBC1hw6UNxippsvf/kxQ9z7W107WMw+BcWZq9yhCcAAA==&quot;"/>
    <we:property name="datasetId" value="&quot;c329b377-aaff-48a5-aef8-03f4d494b679&quot;"/>
    <we:property name="embedUrl" value="&quot;/reportEmbed?reportId=7fabd01f-3f9d-4718-ba99-9718cabb1dbc&amp;groupId=92b1e77e-c334-4b6b-a10e-5c56bbf43432&amp;w=2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reportName" value="&quot;Protect the Most Attacked Targets - PB&quot;"/>
    <we:property name="isVisualContainerHeaderHidden" value="false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ffa40e11-a751-4532-a191-0b27e34f2242}">
  <we:reference id="WA200003233" version="2.0.0.3" store="pt-PT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aW1PbOBT+Kx4/bHdnMh35bveNpDDLbukyhLazs8ODLMmgxbE9tkzJMvnveyQ55OZgCFACDS/E0vHRuX46R9aNSXlVpHj8GY+Y+cHs5/nlCJeXhmX2zEyPRUnoBUGUUNd3ksilFvIRzOaF4HlWmR9uTIHLcya+8qrGqWQEg/+YLPadALmh79vURa4XIxeZZz0Tp+kxPpc0CU4r1jMLVlZ5hlP+H9MsYEqUNZv0THZdpHmJ5UJDgQWTi10BOTyDYNZ7B+TARPArNmRE6NETVuSlaJ5j7FM3TrzIw4y6FsGe48I7lZ5VwnfTy0WVYIM8E5hnIIAcc6mN/NjFxLZ82/cYQlTRVjw7TxtVZu+ejgtpTMGuRZxfS/vF/8KaktNkIlVtMxe8nfBUNAvG4/3rogTbgsU1twHY5DwvOYGVlLVKVmnj3Ji/c1biklyMP7ErpgTZb59fnRrmdUnYCUvUVCa4ACLzIx8Zn3KivGFKkec4mNMJYzYoSZq1zUFeZ6LUYxf590HJQHJqfkATiIh4rI0DejUhd6CUxlZkhwkOcYjAE4QSymxQs9F9/5qkNWUwoE0kZf06jQ27Zx6U+UjxbEI7AcpbXQ4gaow9ITC5hGG9vJLl2wUrtSjgbMpFY5HPuVg102G2OFY176X1KOswqn5QUkmTHJc5ZIGSTAtlKJEmUqKvOK1VRgHvT1yaRTlTDQP9uy/ZZZZ/z94p6nvQnE3k39mSI1w1cmfoViknYOb5yDVHDDJf/qBYYKV+oVXhTM/nVE0zFbjtwvVxxYkUDQTg1WEGCQ4iDVmqU/Kom4VEC1OrJXM7nWLBijiVgFwRQ6WlXqCDs4KohrWUT4MNuOvfOQS59dDWJt2ZMq4H6E2iJLAjTD0ShT5CpBOwsNKzXwsBAqyglmUn2A5i2B9iBMyJH0beI1lGvks8YjsEkcDxQur4DutkyUewpazysn0ntljA7NgJrRgQOiC0E1T36BXOCCTFMqIeMVzVJbuv6+YxZinJT3OB02auagHF3ssh/Knay1dCTQ+vCbRmssGst6HMsI7Fm9CnYdCy83YBfgHRyWi/juOUeb5z0N8/2PO9wcB19tzQjfy+3+97jvMxCiO0mHvwUFJW9scqrz7ycorIsC/v/6CckntBK1wT7bXx8wH243NIA3ZMsYMwQpaFY8sCPAy3sSbcRNthwQhPOJl/eV2WbQEed6bKN4j3QZrX1HLdIPIi5AeBh1Y3JBoi144SL6DYI15EXAt3b0h3efRe1eZ9THCUy1TZdke8Muy9e2O8o/XxY9u2ELOR50eOj5gTWGzz1ofOtz5Sl28MF6r2mnY+vYe0STNiai1zbqy0cU/1l67EWSJ+zNNT9HB0OYq1eTfs4VSfccLPL55MvpUec5brD1bVWsnYxX2rW9e/WfVOL902+wesJM+CKlEZvxhHjHI861p/Yrsc57L7fgFTPDx6t0u40wtmVNNqY6ReNJK8NASMY33Wwiuj1iq8fwM6GDDxHVdGlgujVGebjL4Fvd5vqRJftjl0sjpNZ4d+Lcd+0xJiJsgRE1if5t3MlVUPEPxh1eb2VmvPJFlTey1L1tQM7ZKtFBQEkwtGlZcPBRtp73DK5EK8OYusCJj7kOouYVTgklfTnmH69CfPZCXauy2HnqOduE2G9fGpu/UrOXiEC0kAfa75az/F2eVv2hevULkFaGhXcUrxenXcAMPbTfFARj+Jxdbu5k9gxFbeP4ldnywQX6+95sr2O8GpS8O9TP2b6bGtCjcd1gLdM0m7VIKs7Qs7JJ51fet8BDqZPdOCX5p256wXc9aao4tuz7W8+EKoslSfrj3SegyyWAvIcjbpPlwf1angJ9C14JJu43cm9aU5sVw39MPI8RBxSIRDXy22+9K8YYv2Wd1sgKwQ4zVN0TzFRveLfvQh+wtcL3ryo+nHnyHsmuqXx2D0JjHYwXbooYhE1EcBosj2491tn8dg8Cv/qLnD2x3e7vD2+fDWC7AX2piEruV4hBFsk1By3OwCvB2HmDA3CpFjB67r2swKNuWmGLZdU85rURWwzDHOWMv9YMgdnFFGp3m0xtmLt4Ink/8BrSKXPUYxAAA=&quot;"/>
    <we:property name="creatorSessionId" value="&quot;b27e3c57-835a-401e-95ca-fd38b8d7d0a5&quot;"/>
    <we:property name="creatorTenantId" value="&quot;e4bd69ff-e6f7-4c2e-b247-41b54ba2490e&quot;"/>
    <we:property name="creatorUserId" value="&quot;100320015B1D057A&quot;"/>
    <we:property name="datasetId" value="&quot;c329b377-aaff-48a5-aef8-03f4d494b679&quot;"/>
    <we:property name="embedUrl" value="&quot;/reportEmbed?reportId=7fabd01f-3f9d-4718-ba99-9718cabb1dbc&amp;groupId=92b1e77e-c334-4b6b-a10e-5c56bbf43432&amp;w=2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initialStateBookmark" value="&quot;H4sIAAAAAAAAA+1bW0/bSBT+K5EftrtSVI3vdt+SFLTdNhQR2mq1QqvxzDFMcWzLHlOyKP995+KQkDgYApRAwwt45vjMuX5zzni4Migr8wRPDvAYjHdGP8vOx7g475hG10jrsc+fPw57Rx//PegN98RwlnOWpaXx7srguDgF/pWVFU4kBzH4z0nXwElyiE/lU4yTErpGDkWZpThh/4EmFlO8qGDaNeAyT7ICS5YjjjlItheCXDyLtc23tlgRE84uYASE69EjyLOC188R9qgTxW7oYqCOSbBrO+KdUs8qMdvp5aJKsEGWcsxSIYAcc6iFvMjBxDI9y3MBIapoS5aeJrUq83ePJ7m0F4dLHmWX0lLRd7Gm5DSdSlUjz/aRE3ieRR3kuBFykHw7ZgmvF4wme5d5IawobKu5DYRNTrOCEbGSslYBpTbOlfEngwIX5GzyCS5ACbLXPL86NcqqgsARxGoq5YwLIuM9G3c+ZUR5w5AiL3AwZhOd+aAkqdc2BlmV8kKPnWU/BgUIyanxDk1FREQTbRyhVx1V+0ppbIZWEOMAB0h4glBCwRJq1rrvXZKkoiAGtImkrF9nsWF1jf0iGyuedfTGgvJal30RNZ0e55ici2G9vJLl2xkUWhThbMp4bZGDjK+a6UN6c6ys30uqcdpiVP2gpJImOSwykQVKMi1UR4k0lRJ9xUmlckfw/sSkWZQz1bCgf/MlPU+zH+kbRX0HmpOp/DlZcoSjRm4N3TJhRJh5MXKNMYgcl39QzLFSP9eqMNDzGVXToAK3Wbg+LhmRok2VviUks1xeYVdyEet8pKQcKboW5gpiatbS0BoshLm/LyDAtYW3NmlOFES4ceiQMPatEFOXhIGHEGkFHKz07FecCwFWUMe0Ymz5kev7ERLMiReE7gNZhp5DXGLZBBHfdgNqeza0smRjsSWs8rI8OzLBByuyAzMSCOsT2gqKPXqBUyKCehkRh4DLqoC7um4RI5aS9DjjOKnnygZQ6z4fQh+rXXcl1PTwmkCrJ2vMeR3KjKqIvwp9agYNO2cbYOciOoH2qyhKwPXs/f7efs9zBwPH7jmBE3p9r993bft9GIToZu6Jh4JC0Z+ovHrPihkii3117yfllNwLGuGaaK9Nng6wH55DGrAjim2EETJNHJmmwMNgG2u6TbQd5UBYzMjiy+uybAvwuDVVvol4HyRZRU3H8UM3RJ7vu2h1Q6IBcqwwdn2KXeKGxDFx+4Z0m0fvVC3exQTDTKbKtjvihWHv7RvjLa2LF1mWicBCrhfaHgLbN2Hz1oUuti5Sl2+Ac1V7zTqX7n3anDkxNZc511bauCf6rCtxiPnPeXqMHowuR7E274Y9mOozjtjp2aPJt9IjznP93qqaKxl7c99q1/VvKN/opZtm/xIrybOckped3zpDoAzPu85f2C6Hmeyen8EU94/e7RLu+Aw65azaGKsXO3FWdLgYx/qshJWdSqvw9hXo0BETP3DZSTPeKdTZJNDXoNfbLVXiyzaHTlolyfzQruHYblZCzAUZAsf6NO5qoay6h+D3qza3t1p7Isnq2mtZsrpmaJZspaAgmJwBVV7+wGGsvcMoyIVYfRZZEmHuD1R3CeMcF6yc9Qyzp48slZVo97oceop24joZ1sen7tYv5OAQ55JA9LnG7/0Ep+d/aF+8QOVuQEOzijOKl6vjBhjebIp7MvpFLLZ2N38EIzby/kXs+miB+HLttVC23wpObRr2UvVrrse2Klx3WDfonkjapRJkbV/YIvG861vnI6GT0TVM8Zem3Tnr2Zy15uii3XMNLz4TqizVp2uPtB6CLOYNZDmZth+uj6uEsyPRteCCbuN3JvWlOTYdJ/CC0HYRsUmIA08ttvvSvGGLdqBuNois4JM1TdEixUb3g372IfszXA969KPph58h7Jrq58dg9Cox2MZW4KKQhNRDPqLI8qLdbZ+HYPAL/6i5w9sd3u7w9unw1vWxG1iYBI5puwQItkggOW52gd2KAkzACQNkW77jOBaY/qbcFMOma8ZZxctcLHOIU2i4HyxyB6cU6CyP1jj7+lZwV0rDoqTtjrL8dwRjdot4Ov0fvkSE/xkxAAA=&quot;"/>
    <we:property name="isFiltersActionButtonVisible" value="true"/>
    <we:property name="isVisualContainerHeaderHidden" value="false"/>
    <we:property name="pageDisplayName" value="&quot;B. Targets&quot;"/>
    <we:property name="pageName" value="&quot;ReportSectionba6d4bf595aed41ca534&quot;"/>
    <we:property name="reportEmbeddedTime" value="&quot;2025-06-01T22:44:47.414Z&quot;"/>
    <we:property name="reportName" value="&quot;Protect the Most Attacked Targets - PB&quot;"/>
    <we:property name="reportState" value="&quot;CONNECTED&quot;"/>
    <we:property name="reportUrl" value="&quot;/groups/92b1e77e-c334-4b6b-a10e-5c56bbf43432/reports/7fabd01f-3f9d-4718-ba99-9718cabb1dbc/ReportSectionba6d4bf595aed41ca534?bookmarkGuid=47d02e8a-09bc-4c5d-8a43-dd213958b5c0&amp;bookmarkUsage=1&amp;ctid=e4bd69ff-e6f7-4c2e-b247-41b54ba2490e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84fc1db-4134-49ea-81e1-ad7d6cd8aeff}">
  <we:reference id="WA200003233" version="2.0.0.3" store="pt-PT" storeType="OMEX"/>
  <we:alternateReferences/>
  <we:properties>
    <we:property name="Microsoft.Office.CampaignId" value="&quot;none&quot;"/>
    <we:property name="reportUrl" value="&quot;/groups/92b1e77e-c334-4b6b-a10e-5c56bbf43432/reports/7fabd01f-3f9d-4718-ba99-9718cabb1dbc/ReportSection2cf2936f82d002904ab1?bookmarkGuid=ba512ba6-a0ea-491d-b636-7a0fc72bfe49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5-06-01T22:47:02.558Z&quot;"/>
    <we:property name="creatorSessionId" value="&quot;f9202857-eb87-4df0-95ba-99fdf9c7f391&quot;"/>
    <we:property name="creatorUserId" value="&quot;100320015B1D057A&quot;"/>
    <we:property name="creatorTenantId" value="&quot;e4bd69ff-e6f7-4c2e-b247-41b54ba2490e&quot;"/>
    <we:property name="pageDisplayName" value="&quot;C. Q&amp;A&quot;"/>
    <we:property name="pageName" value="&quot;ReportSection2cf2936f82d002904ab1&quot;"/>
    <we:property name="reportName" value="&quot;Protect the Most Attacked Targets - PB&quot;"/>
    <we:property name="isVisualContainerHeaderHidden" value="false"/>
    <we:property name="isFiltersActionButtonVisible" value="true"/>
    <we:property name="initialStateBookmark" value="&quot;H4sIAAAAAAAAA6WSzU7DMBCEXwX5wiVCzk9bhxsgTqWlosAFIbSJt8XUtYPjVEDFu7N2K1GhSjmQQ+Id2zObz94yqdpGw+cU1sjO2aW1qzW41UnKEmb22u3teHJxN36ZXkyuSbaNV9a07HzLPLgl+kfVdqCDA4lPzwkDrWewDNUCdIsJa9C11oBWX7hbTFPedfidMPxotHUQLOcePAbbDS2nmrLTs5wSofZqg3Os/U69w8Y6v6+zepGV+XAhMsl5VvICqtB8u5uNbfavD6GxsStrPChDDQStqrAsRZXnI4FCShyMylHQW2WWev8rv3vvP5vA693AfoZYVW+UGr3WSKzC4FWRk5k5S1S8isy2rDkoyR82KB+8RwemjpsIkwvfGxXEGPoIugt5p6fsOzzP4ZUwkUEl8jRNUUDJeV0Xg7K3Z4hoLjvvCfBh29Ey52VaZEM5GvIUC57xqhD/tIRiIAeS12QmCDGHXPaTVWu6VX+9ot0xzrbzbQM1zsDgEcZEFIxE2UM33mAWQ6gXVem+4wj3+uBAfgApcR1OYgMAAA==&quot;"/>
    <we:property name="bookmark" value="&quot;H4sIAAAAAAAAA6WSzU7DMBCEXwX5wiVCzk9bhxsgTqWlosAFIbSJt8XUtYPjVEDFu7N2K1GhSjmQQ+Id2zObz94yqdpGw+cU1sjO2aW1qzW41UnKEmb22u3teHJxN36ZXkyuSbaNV9a07HzLPLgl+kfVdqCDA4lPzwkDrWewDNUCdIsJa9C11oBWX7hbTFPedfidMPxotHUQLOcePAbbDS2nmrLTs5wSofZqg3Os/U69w8Y6v6+zepGV+XAhMsl5VvICqtB8u5uNbfavD6GxsStrPChDDQStqrAsRZXnI4FCShyMylHQW2WWev8rv3vvP5vA693AfoZYVW+UGr3WSKzC4FWRk5k5S1S8isy2rDkoyR82KB+8RwemjpsIkwvfGxXEGPoIugt5p6fsOzzP4ZUwkUEl8jRNUUDJeV0Xg7K3Z4hoLjvvCfBh29Ey52VaZEM5GvIUC57xqhD/tIRiIAeS12QmCDGHXPaTVWu6VX+9ot0xzrbzbQM1zsDgEcZEFIxE2UM33mAWQ6gXVem+4wj3+uBAfgApcR1OYgMAAA==&quot;"/>
    <we:property name="datasetId" value="&quot;c329b377-aaff-48a5-aef8-03f4d494b679&quot;"/>
    <we:property name="embedUrl" value="&quot;/reportEmbed?reportId=7fabd01f-3f9d-4718-ba99-9718cabb1dbc&amp;groupId=92b1e77e-c334-4b6b-a10e-5c56bbf43432&amp;w=2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c2f189e1-4ca7-4dc4-9087-9a776ed453ef}">
  <we:reference id="WA200003233" version="2.0.0.3" store="pt-PT" storeType="OMEX"/>
  <we:alternateReferences/>
  <we:properties>
    <we:property name="Microsoft.Office.CampaignId" value="&quot;none&quot;"/>
    <we:property name="reportUrl" value="&quot;/groups/92b1e77e-c334-4b6b-a10e-5c56bbf43432/reports/7fabd01f-3f9d-4718-ba99-9718cabb1dbc/ReportSection8fd55666534245164d06?bookmarkGuid=00d8fd18-9751-46cd-aef4-12e3557c8354&amp;bookmarkUsage=1&amp;ctid=e4bd69ff-e6f7-4c2e-b247-41b54ba2490e&amp;fromEntryPoint=export&quot;"/>
    <we:property name="reportState" value="&quot;CONNECTED&quot;"/>
    <we:property name="artifactViewState" value="&quot;live&quot;"/>
    <we:property name="reportEmbeddedTime" value="&quot;2025-06-01T22:47:57.124Z&quot;"/>
    <we:property name="creatorSessionId" value="&quot;03516958-a050-4e34-867e-d546d5fd3ac6&quot;"/>
    <we:property name="creatorUserId" value="&quot;100320015B1D057A&quot;"/>
    <we:property name="creatorTenantId" value="&quot;e4bd69ff-e6f7-4c2e-b247-41b54ba2490e&quot;"/>
    <we:property name="pageDisplayName" value="&quot;D. Advanced Analytics&quot;"/>
    <we:property name="pageName" value="&quot;ReportSection8fd55666534245164d06&quot;"/>
    <we:property name="reportName" value="&quot;Protect the Most Attacked Targets - PB&quot;"/>
    <we:property name="isVisualContainerHeaderHidden" value="false"/>
    <we:property name="isFiltersActionButtonVisible" value="true"/>
    <we:property name="initialStateBookmark" value="&quot;H4sIAAAAAAAAA81XXW/bOgz9K4Zf+pJ74Y/IifuWJt196NoVTbENGIIL2qIdrbZlyHLXrMh/HyU769qmS5FmwIA8WBRFnkNSpHLvctHUBawuoET32D2R8qYEdeP47sCtetmHD2fnk6uz/y8m56cklrUWsmrc43tXg8pRfxRNC4WxQMIvi4ELRXEJuVllUDQ4cGtUjaygEN+xU6YtrVpcD1y8qwupwJica9BozN6SOq3Jt/9vSB4h1eIW55jqTnqFtVS6X48zzlgURSwcBkPmR0PuRXSm6XYtzN36xqkFNpWVBlERACNLkhATjw+DwAvi8dgbIYuNPBOF3qisTu9qRbwpGqvaxGtKLHKpRAqFa/kpbDo69+5UFm1pv04fyeeyVSleYWa3Ki30iizNROnMTEzWFKhLJSmMnXwjW8pvU4W04u6xtx78hDDht1ClJH3qf5LnCnPQ/fL0DeDeUVacidaQ3jzFd9GWCSpnRsiWjQMVdz7JtuKExyi+a6s+kf5zDguSNKLKi75QHjJz3VErKDnTJShtKjH5Sjk1aaBTUnFUJyubiZlQm2LxB29iuSMF68WmOmnv6y8l1xdBB+egLhdrI49Cn2U4itIkGUU8DmNM4e+tzJ1ZbQqRonqUUrdEai7mI0e6j+YQMak7XwKbB7aPvz5umkdApaZkaY/17c1ciOccBm6HwjPZ/LREhX3WKi70z/CUNSjRPF2diYpbV+8x06+OY7ewgF4K4JXIl9bge6E79kQNitaeIiUtSjwKPD/4x/xG1553bH9Hpiq7KjF0SBW2BK6hzq1nfbtFWyb7eRq4peS7rBydoP6GWD1g+9uuq0Xa/KnLmgThKM6yEfBg6IWjAJnPbBZ+dyU03ulE3j1uc8YaDLMoDtIgZqPQBy9ifujttAaW60mrNbF5ZpIFbMjZOIx44nlRHEOc7J5zLw6Zc4SmVXiAQXItNRT9XrPfxDscmEskfXod5LhB5MzbNMV+rL2E7LBN99q+uJ7FyUodm+t9sfynZFtvXB4CTRck5M4c85ICRx6tD+Qd7X2v22tCsNhnBqWgqdq3Pi62No3PlsCfq3ZqVm98RrwyVOY9EY2Yz70AgY9ZxFiQsmRnUxElXYan3cSa2zbGZaubGlK8hAq3jCSqRrBvxN/PEvuPops8hEUkxa7hY/5n/DITfwBUDda78gwAAA==&quot;"/>
    <we:property name="bookmark" value="&quot;H4sIAAAAAAAAA81XS2/bMAz+K4YvvWSDH5Ed99Ym3Q57oGiKbsCQA23RjlbbMmS5a1bkv4+SnXVt06VIM2BADhZFkd9HUqRy53LRNiWsPkOF7rF7KuV1Bera8d2RW/eyCSKMAz7xfYxDznwv5GZXNlrIunWP71wNqkB9JdoOSmOIhN8WIxfK8hwKs8qhbHHkNqhaWUMpfmKvTFtadbgeuXjblFKBMTnXoNGYvSF1WhME/21IHiHT4gbnmOleeoGNVHpYT3LOWBRFLBwHY+ZHY+5FdKbtdy3M3frGqQU2lbUGURMAI0vTEFOPj4PAC5LJxIuRJUaei1JvVFZnt40i3hSNVWPCNiUWhVQig9K1/BS2PZ07dyrLrrJfZw/kc9mpDC8wt1u1FnpFlmaicmYmJmsK1LmSFMZevpEt5Y+pQlpx99hbj35DOOE3UGckfez/pCgUFqCH5dkrwL2jrDgnWkN2/Rjf565KUTkzQrZsHai580V2NSc8RvFdVw+J9J9yWJCkFXVRDoVyn5nLnlpJyZkuQWlTiel3yqlJA52SiqM6XdlMzITaFIs/ehXLHSlYLzbVSXvf/yi5oQh6OAd1uVgbeRT6LMc4ytI0jngSJpjB/1uZO7PaliJD9SClboXUXMxHgXQfzSFi0vS+BLb3bB9+XW2aR0ClpmRljw1dzlyIpxxGbo/CM9n8skSFQ9ZqLvTv8FQNKNE+Xn0QNbeuPmKuXxzHfmEBPRfAC1EsrcGPQvfsiRqUnT1FSlpUeBR4fvDG/OJLzzu2vyNTlX2VGDqkClsC11Ln1rOh3aItk/08jdxK8l1Wjk5R/0Cs77H9b9fVIm3/1WVNgzBO8jwGHoy9MA6Q+cxm4W9XQuOtTuXtwzZnrME4j5IgCxIWhz54EfNDb6c1sFxPO62JzROTLGBjziZhxFPPi5IEknT3nHt2yHxCaDuFBxgkl1JDOey1+028w4E5R9Kn10GBG0TOvMsyHMbac8gO23Qv7YvrSZys1LG53hfLeyW7ZuPyEGj6ICF35lhUFDjyaH0g72nve91eEoLFPjMoA03VvvVxsbVpfLUE/l21U7N65TPihaEy74koZj73AgQ+YRFjQcbSnU1FVHQZHncTa27bGJedbhvI8Bxq3DKSqBrBvhH/PkvsP4o/ZtwvPAgSI8kMAAA=&quot;"/>
    <we:property name="datasetId" value="&quot;c329b377-aaff-48a5-aef8-03f4d494b679&quot;"/>
    <we:property name="embedUrl" value="&quot;/reportEmbed?reportId=7fabd01f-3f9d-4718-ba99-9718cabb1dbc&amp;groupId=92b1e77e-c334-4b6b-a10e-5c56bbf43432&amp;w=2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Anastasia Nica</cp:lastModifiedBy>
  <cp:revision>5</cp:revision>
  <dcterms:created xsi:type="dcterms:W3CDTF">2018-06-07T21:39:02Z</dcterms:created>
  <dcterms:modified xsi:type="dcterms:W3CDTF">2025-06-01T22:49:21Z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