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7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3" r:id="rId24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1914" y="10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EF38C5D-4A5C-32E8-2B55-CE30E3213FA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A70C5A5-F239-541C-D4DA-D82B429C853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7840C5E-B7B2-9ED9-EC8E-B3282F9C4D74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E4BDFBE-B6AF-6649-1423-A18904142E7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E5C11C6-9F58-40E3-8A6E-EACA76386F7B}" type="slidenum">
              <a:t>‹#›</a:t>
            </a:fld>
            <a:endParaRPr lang="ru-RU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84852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07DE932-4606-FEC6-CD57-DBEE3B10F8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6E5BB83-B160-F37C-47C5-C168F5C942B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zxx-none"/>
          </a:p>
        </p:txBody>
      </p:sp>
      <p:sp>
        <p:nvSpPr>
          <p:cNvPr id="4" name="Верхний колонтитул 3">
            <a:extLst>
              <a:ext uri="{FF2B5EF4-FFF2-40B4-BE49-F238E27FC236}">
                <a16:creationId xmlns:a16="http://schemas.microsoft.com/office/drawing/2014/main" id="{1DBDEF86-F1A6-FBEF-3391-D28E1011630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zx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zxx-none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A36A0F-A6B8-5962-C6AB-560469E12AB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zx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zx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0DF6E0-9C2C-57F5-5ACB-F78A85A400C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rtl="0" hangingPunct="0">
              <a:buNone/>
              <a:tabLst/>
              <a:defRPr lang="zx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zx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96BA0A-5D55-B783-6710-DA4AC933DBE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rtl="0" hangingPunct="0">
              <a:buNone/>
              <a:tabLst/>
              <a:defRPr lang="zx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010B0809-CA7E-4E87-9382-1ED63E333480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83514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zxx-none" sz="2000" b="0" i="0" u="none" strike="noStrike" kern="1200">
        <a:ln>
          <a:noFill/>
        </a:ln>
        <a:latin typeface="Aria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B915C5-8EE2-66D9-6FC2-8B443FC3D75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D7DCCFB-586D-41D3-B36A-66784A94216B}" type="slidenum">
              <a:t>1</a:t>
            </a:fld>
            <a:endParaRPr lang="zxx-none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081E716-13B2-6946-F6EB-415F3DBE30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D51C9B1-AEFD-6B4B-896E-EEE73E2E873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zxx-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458206-9CC7-AF50-9A01-1D040A56FDD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BE07D10-9A55-4796-8799-22AC582F0584}" type="slidenum">
              <a:t>11</a:t>
            </a:fld>
            <a:endParaRPr lang="zxx-none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2378517-4977-A942-AD13-5B805BD4348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F107D22-32E5-6082-D84C-AE6A59B926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x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948561-6126-6864-BD04-67AB4B6A6BD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C92F573-4552-4675-9183-4414C7D590E8}" type="slidenum">
              <a:t>2</a:t>
            </a:fld>
            <a:endParaRPr lang="zxx-none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E2BBC7A-A3F1-2FFD-06AA-AD0989850B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F0FAC9C-22F5-AA78-2AD0-691D6B1EE0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x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BFDA55-1E3E-7640-744C-E2040921923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E67352B-697A-45A1-8F52-FABB6629D016}" type="slidenum">
              <a:t>3</a:t>
            </a:fld>
            <a:endParaRPr lang="zxx-none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D4FAB62-2282-19E8-D520-884B0867B8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04630D5-41E0-758A-A863-08AA5A300B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x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9F3A7D-8B76-1A53-C000-90DE69813B2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8613894-9ACB-4C4A-AF77-EF02A352D393}" type="slidenum">
              <a:t>4</a:t>
            </a:fld>
            <a:endParaRPr lang="zxx-none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7695D91-8553-66B1-5FF7-C95173B8DA7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DF36788-C9E6-E86D-9326-5BF3529D6D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x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04C5A2-C38E-14C5-15B8-D566CCFE2D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9DBFF5B-D3A2-4A45-9C55-8FF9E234283D}" type="slidenum">
              <a:t>5</a:t>
            </a:fld>
            <a:endParaRPr lang="zxx-none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368DE2B-139B-EF01-CEC5-72768274521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FD6D419-93BA-3B78-4D0D-0AF5F0BA3C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x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6FA575-BBE2-05FC-8276-D3FBD7174E4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CF3894D-4954-43A4-BBEB-48BFBED78435}" type="slidenum">
              <a:t>6</a:t>
            </a:fld>
            <a:endParaRPr lang="zxx-none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9AE9355-E3E6-7959-0372-AA8978EE639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6A0A69F-1988-4965-95CE-1EC366E34D8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x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96CFFA-EB6E-33CD-79D5-EB589EF3293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6666594-E57E-4186-837D-D016FB0013BD}" type="slidenum">
              <a:t>7</a:t>
            </a:fld>
            <a:endParaRPr lang="zxx-none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6046DAE-0634-E70C-7383-FF8769EB8E2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DF5D818-6B71-FCDF-2EE4-77FAA3854D9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x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22155-BB18-F1C8-63E9-E909892B86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63E1367-E9D1-44C9-A961-FE397562F52B}" type="slidenum">
              <a:t>8</a:t>
            </a:fld>
            <a:endParaRPr lang="zxx-none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E79711D-F4E4-21EC-9477-B74B7E3046B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0F9BE4A-C3C8-111A-B6D2-D040A4BFD02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xx-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809169-8498-B44A-7176-4DD210D4614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48FFDBF-53A6-4AFF-89B7-27FDA968BD22}" type="slidenum">
              <a:t>10</a:t>
            </a:fld>
            <a:endParaRPr lang="zxx-none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AE39FC1-607B-587B-36D3-B4B8790634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0BB5085-274C-13D9-B23D-B1BA4068C88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x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65869-20D7-C649-FC54-346C20875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CA808D-2736-89D2-78C9-EF0970C33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7DF4C5-371E-D9CE-6FE2-9349A268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C07B47-9AEF-6139-6D04-D0E74442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0FA98D-890A-615F-784C-F41940F8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2DB702-BA27-4D18-9A14-D578B6BE04AD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259617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EB377-A908-E58E-039F-5DD6DC2A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AA7576-7C27-19B6-0704-D8DAE6661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4338F4-C3FD-DB7C-88C3-6F61803C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F1AF12-2DAF-EC0B-FDBD-D7336689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0D677E-AD15-7FA6-25D0-63ADA423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739DF4-8968-457D-92E7-C462A2E3BE5A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265626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FFAC513-BE93-C505-A990-70FB4412F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F2478A-F798-A451-7E16-3173E617B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C00CA1-C7EF-4727-25D7-B3DDE53F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53563D-0696-AE40-C406-9C6DB317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B390AA-A9B4-9A6F-C6B4-9BCF3853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66A887-AAB4-4B24-875C-5C667A88DD97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322382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6155B8-DAA4-7E01-B617-6D986834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5387A1-8043-4FC5-0239-A8E12A0D9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B2A7C3-2AE5-34AA-1EAD-C81984DF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EF00D6-174A-7898-F0E1-C9F48B7F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58E746-3772-0583-4034-98A3A72A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E193AB-4EBB-43BC-8F3D-1BB3ABEC3DA3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254032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6D219-C336-EAFC-1B22-12B97554C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F3AA59-7E9C-3C63-C59F-21D5C9596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6FCCB1-3219-139C-75DD-A8ED8D38D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770D37-691C-2CA6-4C86-78DCF355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C039B1-F943-FEA7-864D-AFA516CA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CB3A3E-C68B-40C6-A1E5-EBD2B4BADED8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289802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0D0CC-D95F-82C4-F617-25F81B6B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EDD570-B100-C1A5-DC36-FBEFEB36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165B82C-5BAC-FB72-CCAA-ACC8035D9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19E81E-E044-13BB-AAF1-1E24C30D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CB10EA-FBA4-319F-06A5-529CE98F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CB0D2C-3E7B-6A60-61A4-D903094C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447C2F-31D5-43CC-8D5E-3C019E3746FB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402228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9C6E87-F051-9874-C7CA-E72C137DC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C7E687-F00B-CC05-8EF0-6102DA395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92BBCE-E683-8F1C-92C0-A5D9D7D01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2C07507-445A-560B-D384-2B9F40A15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B70BA1A-C8A9-340A-DEBB-3463D74DE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43DC545-6D5B-F639-49E8-79704938B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048E170-18D5-6048-ED9A-A5CB9D9B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CACD5A9-C0B5-73BE-E135-EF2C09AF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024F28-FDA1-44D0-A92E-40C7A1810149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136085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E00CCC-4553-ABB6-C3D6-FAFBE6AE1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A39591B-C5C8-FF52-421E-64016B3A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E580D08-17FF-EF0A-996E-C8E3D0BA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265D4FC-C2A3-F247-CFA1-E7B9A032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82865A-2A71-4BC7-A092-C6AF4E3EF329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402939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8D5257E-1239-9659-C028-9BFCA4514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F8C4A4-D7AC-76BF-AD0A-ACBBFCBE3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387D64-C5F3-391B-584D-E539274E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91C1FA-9B8D-4D4F-85CD-ECA676873354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196284368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1D7CB-B5C0-AACA-7B73-3ACE3162D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96AFED-9E03-F183-FEBE-C36BAAED4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0FD5D8-400F-AA38-9E3E-101C23D1D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913925-F2D2-42EC-6567-414F4CE8E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F517AF-C92D-C5D0-67B4-376A0517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55983B-1CE1-03A8-95B0-90CE9BE2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CD4FE6-672F-4E88-8E59-66CCC8928C94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65504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AF004-B1AC-9C29-7EC0-D2B7B907D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AF7DBC-67CC-0385-139C-419D89399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C69732-AC25-4B89-2373-BAC462BBD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069A79-4864-4DC7-A4D5-F8DEB68F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5C18A0-4B9C-4937-D599-42873EBE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305620-878D-816B-4012-2879A69A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3EB9CA-519F-40D1-9CC5-68335BFEC7B2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349779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2BF94-3FE8-4154-F829-64C125862F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zx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682245-7CC0-E200-7520-9B9007053E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zx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62E2B8-5CE7-97F7-B9E9-39457143164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zx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zx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2B0F08-9AB1-8FC5-3BB9-E5C0CCF4DC6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rtl="0" hangingPunct="0">
              <a:buNone/>
              <a:tabLst/>
              <a:defRPr lang="zx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zx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CEA2BA-8694-D316-F9A0-F399FB5BA83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zx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F4C580E0-725B-45F9-8F2A-4A91C26F14BF}" type="slidenum">
              <a:t>‹#›</a:t>
            </a:fld>
            <a:endParaRPr lang="zx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zxx-none" sz="4400" b="0" i="0" u="none" strike="noStrike" kern="1200">
          <a:ln>
            <a:noFill/>
          </a:ln>
          <a:latin typeface="Arial" pitchFamily="18"/>
          <a:cs typeface="Tahoma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zxx-none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7795B4-69BA-9A3B-82E3-8F17E4AEF2B8}"/>
              </a:ext>
            </a:extLst>
          </p:cNvPr>
          <p:cNvSpPr txBox="1"/>
          <p:nvPr/>
        </p:nvSpPr>
        <p:spPr>
          <a:xfrm>
            <a:off x="1602427" y="2723302"/>
            <a:ext cx="6875770" cy="73971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r>
              <a:rPr lang="ru-RU" sz="44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Лабораторная работа 1-6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2A2041-8602-44F1-1496-6168A6CC24CF}"/>
              </a:ext>
            </a:extLst>
          </p:cNvPr>
          <p:cNvSpPr txBox="1"/>
          <p:nvPr/>
        </p:nvSpPr>
        <p:spPr>
          <a:xfrm>
            <a:off x="2073999" y="4836372"/>
            <a:ext cx="5932628" cy="68078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/>
            </a:pPr>
            <a:r>
              <a:rPr lang="ru-RU" sz="20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Выполнили: Голева Анастасия, Аббасова Алиса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/>
            </a:pPr>
            <a:r>
              <a:rPr lang="ru-RU" sz="20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Группа 331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F3004-EB55-3CCD-B8BD-A986F7F8C39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xx-none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B5EA1B-06AF-74BD-E56E-A7E7BEFE2B7C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29819" y="2206679"/>
            <a:ext cx="7020000" cy="3655440"/>
          </a:xfrm>
        </p:spPr>
      </p:pic>
      <p:sp>
        <p:nvSpPr>
          <p:cNvPr id="6" name="Текст 2">
            <a:extLst>
              <a:ext uri="{FF2B5EF4-FFF2-40B4-BE49-F238E27FC236}">
                <a16:creationId xmlns:a16="http://schemas.microsoft.com/office/drawing/2014/main" id="{F9E48363-F153-4B36-FCDB-375744BAC578}"/>
              </a:ext>
            </a:extLst>
          </p:cNvPr>
          <p:cNvSpPr txBox="1">
            <a:spLocks/>
          </p:cNvSpPr>
          <p:nvPr/>
        </p:nvSpPr>
        <p:spPr>
          <a:xfrm>
            <a:off x="692944" y="6800045"/>
            <a:ext cx="8694737" cy="3369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indent="0" rtl="0" hangingPunct="0">
              <a:spcBef>
                <a:spcPts val="0"/>
              </a:spcBef>
              <a:spcAft>
                <a:spcPts val="1417"/>
              </a:spcAft>
              <a:buNone/>
              <a:tabLst/>
              <a:defRPr lang="zxx-none" sz="2400" b="0" i="0" u="none" strike="noStrike" kern="1200">
                <a:ln>
                  <a:noFill/>
                </a:ln>
                <a:solidFill>
                  <a:schemeClr val="tx1">
                    <a:tint val="75000"/>
                  </a:schemeClr>
                </a:solidFill>
                <a:latin typeface="Arial" pitchFamily="18"/>
                <a:cs typeface="Tahoma" pitchFamily="2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>
                <a:solidFill>
                  <a:schemeClr val="tx1"/>
                </a:solidFill>
              </a:rPr>
              <a:t>Рисунок. 9. Диалоговое окно удаления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2C22B-67CC-DEC2-5E38-41F92844020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dirty="0"/>
              <a:t>Удаление файла</a:t>
            </a:r>
            <a:endParaRPr lang="zxx-none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044B0A-2791-586B-23CF-39B5B58EFB3F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00000" y="2095199"/>
            <a:ext cx="6840000" cy="4098600"/>
          </a:xfrm>
        </p:spPr>
      </p:pic>
      <p:sp>
        <p:nvSpPr>
          <p:cNvPr id="6" name="Текст 2">
            <a:extLst>
              <a:ext uri="{FF2B5EF4-FFF2-40B4-BE49-F238E27FC236}">
                <a16:creationId xmlns:a16="http://schemas.microsoft.com/office/drawing/2014/main" id="{B4D77BEC-227C-B2F8-50E4-5B150507119B}"/>
              </a:ext>
            </a:extLst>
          </p:cNvPr>
          <p:cNvSpPr txBox="1">
            <a:spLocks/>
          </p:cNvSpPr>
          <p:nvPr/>
        </p:nvSpPr>
        <p:spPr>
          <a:xfrm>
            <a:off x="692944" y="6921447"/>
            <a:ext cx="8694737" cy="3369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indent="0" rtl="0" hangingPunct="0">
              <a:spcBef>
                <a:spcPts val="0"/>
              </a:spcBef>
              <a:spcAft>
                <a:spcPts val="1417"/>
              </a:spcAft>
              <a:buNone/>
              <a:tabLst/>
              <a:defRPr lang="zxx-none" sz="2400" b="0" i="0" u="none" strike="noStrike" kern="1200">
                <a:ln>
                  <a:noFill/>
                </a:ln>
                <a:solidFill>
                  <a:schemeClr val="tx1">
                    <a:tint val="75000"/>
                  </a:schemeClr>
                </a:solidFill>
                <a:latin typeface="Arial" pitchFamily="18"/>
                <a:cs typeface="Tahoma" pitchFamily="2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>
                <a:solidFill>
                  <a:schemeClr val="tx1"/>
                </a:solidFill>
              </a:rPr>
              <a:t>Рисунок. 10. Удаление файла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9481D7-3BA7-828B-73A7-ADAC0BEC7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582" y="1098790"/>
            <a:ext cx="7149462" cy="5362096"/>
          </a:xfrm>
          <a:prstGeom prst="rect">
            <a:avLst/>
          </a:prstGeom>
        </p:spPr>
      </p:pic>
      <p:sp>
        <p:nvSpPr>
          <p:cNvPr id="4" name="Текст 2">
            <a:extLst>
              <a:ext uri="{FF2B5EF4-FFF2-40B4-BE49-F238E27FC236}">
                <a16:creationId xmlns:a16="http://schemas.microsoft.com/office/drawing/2014/main" id="{A1C1885C-49F9-A1B3-A5AC-1BED2016306C}"/>
              </a:ext>
            </a:extLst>
          </p:cNvPr>
          <p:cNvSpPr txBox="1">
            <a:spLocks/>
          </p:cNvSpPr>
          <p:nvPr/>
        </p:nvSpPr>
        <p:spPr>
          <a:xfrm>
            <a:off x="692943" y="6864440"/>
            <a:ext cx="8694737" cy="3369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indent="0" rtl="0" hangingPunct="0">
              <a:spcBef>
                <a:spcPts val="0"/>
              </a:spcBef>
              <a:spcAft>
                <a:spcPts val="1417"/>
              </a:spcAft>
              <a:buNone/>
              <a:tabLst/>
              <a:defRPr lang="zxx-none" sz="2400" b="0" i="0" u="none" strike="noStrike" kern="1200">
                <a:ln>
                  <a:noFill/>
                </a:ln>
                <a:solidFill>
                  <a:schemeClr val="tx1">
                    <a:tint val="75000"/>
                  </a:schemeClr>
                </a:solidFill>
                <a:latin typeface="Arial" pitchFamily="18"/>
                <a:cs typeface="Tahoma" pitchFamily="2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>
                <a:solidFill>
                  <a:schemeClr val="tx1"/>
                </a:solidFill>
              </a:rPr>
              <a:t>Рисунок. 11. Результат работы удаление файла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358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CEAE84-3B3B-92C1-916F-99CF2EB40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13" y="1256067"/>
            <a:ext cx="3737600" cy="5047540"/>
          </a:xfrm>
          <a:prstGeom prst="rect">
            <a:avLst/>
          </a:prstGeom>
        </p:spPr>
      </p:pic>
      <p:sp>
        <p:nvSpPr>
          <p:cNvPr id="4" name="Текст 2">
            <a:extLst>
              <a:ext uri="{FF2B5EF4-FFF2-40B4-BE49-F238E27FC236}">
                <a16:creationId xmlns:a16="http://schemas.microsoft.com/office/drawing/2014/main" id="{3C2C113C-A2F2-2E66-2178-37AF5AB95E4C}"/>
              </a:ext>
            </a:extLst>
          </p:cNvPr>
          <p:cNvSpPr txBox="1">
            <a:spLocks/>
          </p:cNvSpPr>
          <p:nvPr/>
        </p:nvSpPr>
        <p:spPr>
          <a:xfrm>
            <a:off x="692944" y="6915955"/>
            <a:ext cx="8694737" cy="3369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indent="0" rtl="0" hangingPunct="0">
              <a:spcBef>
                <a:spcPts val="0"/>
              </a:spcBef>
              <a:spcAft>
                <a:spcPts val="1417"/>
              </a:spcAft>
              <a:buNone/>
              <a:tabLst/>
              <a:defRPr lang="zxx-none" sz="2400" b="0" i="0" u="none" strike="noStrike" kern="1200">
                <a:ln>
                  <a:noFill/>
                </a:ln>
                <a:solidFill>
                  <a:schemeClr val="tx1">
                    <a:tint val="75000"/>
                  </a:schemeClr>
                </a:solidFill>
                <a:latin typeface="Arial" pitchFamily="18"/>
                <a:cs typeface="Tahoma" pitchFamily="2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>
                <a:solidFill>
                  <a:schemeClr val="tx1"/>
                </a:solidFill>
              </a:rPr>
              <a:t>Рисунок. 12. Открытие файла проекта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12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99DEF0-BB8D-7850-6485-88CB82EED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155" y="1020021"/>
            <a:ext cx="7002315" cy="5251736"/>
          </a:xfrm>
          <a:prstGeom prst="rect">
            <a:avLst/>
          </a:prstGeom>
        </p:spPr>
      </p:pic>
      <p:sp>
        <p:nvSpPr>
          <p:cNvPr id="4" name="Текст 2">
            <a:extLst>
              <a:ext uri="{FF2B5EF4-FFF2-40B4-BE49-F238E27FC236}">
                <a16:creationId xmlns:a16="http://schemas.microsoft.com/office/drawing/2014/main" id="{94AD8039-0A72-61CA-D9DC-EA49369632F7}"/>
              </a:ext>
            </a:extLst>
          </p:cNvPr>
          <p:cNvSpPr txBox="1">
            <a:spLocks/>
          </p:cNvSpPr>
          <p:nvPr/>
        </p:nvSpPr>
        <p:spPr>
          <a:xfrm>
            <a:off x="692944" y="6864440"/>
            <a:ext cx="8694737" cy="3369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indent="0" rtl="0" hangingPunct="0">
              <a:spcBef>
                <a:spcPts val="0"/>
              </a:spcBef>
              <a:spcAft>
                <a:spcPts val="1417"/>
              </a:spcAft>
              <a:buNone/>
              <a:tabLst/>
              <a:defRPr lang="zxx-none" sz="2400" b="0" i="0" u="none" strike="noStrike" kern="1200">
                <a:ln>
                  <a:noFill/>
                </a:ln>
                <a:solidFill>
                  <a:schemeClr val="tx1">
                    <a:tint val="75000"/>
                  </a:schemeClr>
                </a:solidFill>
                <a:latin typeface="Arial" pitchFamily="18"/>
                <a:cs typeface="Tahoma" pitchFamily="2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>
                <a:solidFill>
                  <a:schemeClr val="tx1"/>
                </a:solidFill>
              </a:rPr>
              <a:t>Рисунок. 13. Результат работы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789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DCDA1A-294E-DC5A-BD97-A3C590264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16" y="1624764"/>
            <a:ext cx="7957192" cy="4310146"/>
          </a:xfrm>
          <a:prstGeom prst="rect">
            <a:avLst/>
          </a:prstGeom>
        </p:spPr>
      </p:pic>
      <p:sp>
        <p:nvSpPr>
          <p:cNvPr id="4" name="Текст 2">
            <a:extLst>
              <a:ext uri="{FF2B5EF4-FFF2-40B4-BE49-F238E27FC236}">
                <a16:creationId xmlns:a16="http://schemas.microsoft.com/office/drawing/2014/main" id="{E0E6F554-48EF-153E-8433-EE2D5AD173C7}"/>
              </a:ext>
            </a:extLst>
          </p:cNvPr>
          <p:cNvSpPr txBox="1">
            <a:spLocks/>
          </p:cNvSpPr>
          <p:nvPr/>
        </p:nvSpPr>
        <p:spPr>
          <a:xfrm>
            <a:off x="692943" y="6735651"/>
            <a:ext cx="8694737" cy="3369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indent="0" rtl="0" hangingPunct="0">
              <a:spcBef>
                <a:spcPts val="0"/>
              </a:spcBef>
              <a:spcAft>
                <a:spcPts val="1417"/>
              </a:spcAft>
              <a:buNone/>
              <a:tabLst/>
              <a:defRPr lang="zxx-none" sz="2400" b="0" i="0" u="none" strike="noStrike" kern="1200">
                <a:ln>
                  <a:noFill/>
                </a:ln>
                <a:solidFill>
                  <a:schemeClr val="tx1">
                    <a:tint val="75000"/>
                  </a:schemeClr>
                </a:solidFill>
                <a:latin typeface="Arial" pitchFamily="18"/>
                <a:cs typeface="Tahoma" pitchFamily="2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>
                <a:solidFill>
                  <a:schemeClr val="tx1"/>
                </a:solidFill>
              </a:rPr>
              <a:t>Рисунок. 14. Обработчик события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11C25-A006-23A6-8F8E-D2F4CF86BDF9}"/>
              </a:ext>
            </a:extLst>
          </p:cNvPr>
          <p:cNvSpPr txBox="1"/>
          <p:nvPr/>
        </p:nvSpPr>
        <p:spPr>
          <a:xfrm>
            <a:off x="2519274" y="497714"/>
            <a:ext cx="50420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dirty="0"/>
              <a:t>Создание формы</a:t>
            </a:r>
          </a:p>
        </p:txBody>
      </p:sp>
    </p:spTree>
    <p:extLst>
      <p:ext uri="{BB962C8B-B14F-4D97-AF65-F5344CB8AC3E}">
        <p14:creationId xmlns:p14="http://schemas.microsoft.com/office/powerpoint/2010/main" val="1600412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1C8BA9-3FC6-529A-CD64-C8FE11A72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78" y="1803386"/>
            <a:ext cx="7297668" cy="3952904"/>
          </a:xfrm>
          <a:prstGeom prst="rect">
            <a:avLst/>
          </a:prstGeom>
        </p:spPr>
      </p:pic>
      <p:sp>
        <p:nvSpPr>
          <p:cNvPr id="4" name="Текст 2">
            <a:extLst>
              <a:ext uri="{FF2B5EF4-FFF2-40B4-BE49-F238E27FC236}">
                <a16:creationId xmlns:a16="http://schemas.microsoft.com/office/drawing/2014/main" id="{A6A1790C-FC9F-3221-408E-20BB17CBF68F}"/>
              </a:ext>
            </a:extLst>
          </p:cNvPr>
          <p:cNvSpPr txBox="1">
            <a:spLocks/>
          </p:cNvSpPr>
          <p:nvPr/>
        </p:nvSpPr>
        <p:spPr>
          <a:xfrm>
            <a:off x="692943" y="6542468"/>
            <a:ext cx="8694737" cy="3369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indent="0" rtl="0" hangingPunct="0">
              <a:spcBef>
                <a:spcPts val="0"/>
              </a:spcBef>
              <a:spcAft>
                <a:spcPts val="1417"/>
              </a:spcAft>
              <a:buNone/>
              <a:tabLst/>
              <a:defRPr lang="zxx-none" sz="2400" b="0" i="0" u="none" strike="noStrike" kern="1200">
                <a:ln>
                  <a:noFill/>
                </a:ln>
                <a:solidFill>
                  <a:schemeClr val="tx1">
                    <a:tint val="75000"/>
                  </a:schemeClr>
                </a:solidFill>
                <a:latin typeface="Arial" pitchFamily="18"/>
                <a:cs typeface="Tahoma" pitchFamily="2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>
                <a:solidFill>
                  <a:schemeClr val="tx1"/>
                </a:solidFill>
              </a:rPr>
              <a:t>Рисунок. 15. Готовый проект с графическим интерфейсом 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22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E6F80F-8952-0220-6860-4779017BE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39967"/>
            <a:ext cx="7403686" cy="4079740"/>
          </a:xfrm>
          <a:prstGeom prst="rect">
            <a:avLst/>
          </a:prstGeom>
        </p:spPr>
      </p:pic>
      <p:sp>
        <p:nvSpPr>
          <p:cNvPr id="4" name="Текст 2">
            <a:extLst>
              <a:ext uri="{FF2B5EF4-FFF2-40B4-BE49-F238E27FC236}">
                <a16:creationId xmlns:a16="http://schemas.microsoft.com/office/drawing/2014/main" id="{6A1274C6-4435-7919-36D9-3E6EBF328080}"/>
              </a:ext>
            </a:extLst>
          </p:cNvPr>
          <p:cNvSpPr txBox="1">
            <a:spLocks/>
          </p:cNvSpPr>
          <p:nvPr/>
        </p:nvSpPr>
        <p:spPr>
          <a:xfrm>
            <a:off x="692943" y="6632620"/>
            <a:ext cx="8694737" cy="3369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indent="0" rtl="0" hangingPunct="0">
              <a:spcBef>
                <a:spcPts val="0"/>
              </a:spcBef>
              <a:spcAft>
                <a:spcPts val="1417"/>
              </a:spcAft>
              <a:buNone/>
              <a:tabLst/>
              <a:defRPr lang="zxx-none" sz="2400" b="0" i="0" u="none" strike="noStrike" kern="1200">
                <a:ln>
                  <a:noFill/>
                </a:ln>
                <a:solidFill>
                  <a:schemeClr val="tx1">
                    <a:tint val="75000"/>
                  </a:schemeClr>
                </a:solidFill>
                <a:latin typeface="Arial" pitchFamily="18"/>
                <a:cs typeface="Tahoma" pitchFamily="2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>
                <a:solidFill>
                  <a:schemeClr val="tx1"/>
                </a:solidFill>
              </a:rPr>
              <a:t>Рисунок. 16. Код программы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521BA2E-1427-3EA7-5063-2A418FB9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овала</a:t>
            </a:r>
          </a:p>
        </p:txBody>
      </p:sp>
    </p:spTree>
    <p:extLst>
      <p:ext uri="{BB962C8B-B14F-4D97-AF65-F5344CB8AC3E}">
        <p14:creationId xmlns:p14="http://schemas.microsoft.com/office/powerpoint/2010/main" val="2501682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70EC2D-54ED-C921-D6AD-718FFEFB2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4" y="921938"/>
            <a:ext cx="8573696" cy="5715798"/>
          </a:xfrm>
          <a:prstGeom prst="rect">
            <a:avLst/>
          </a:prstGeom>
        </p:spPr>
      </p:pic>
      <p:sp>
        <p:nvSpPr>
          <p:cNvPr id="4" name="Текст 2">
            <a:extLst>
              <a:ext uri="{FF2B5EF4-FFF2-40B4-BE49-F238E27FC236}">
                <a16:creationId xmlns:a16="http://schemas.microsoft.com/office/drawing/2014/main" id="{B9E27361-D44E-A690-6571-4AFE6919EDA8}"/>
              </a:ext>
            </a:extLst>
          </p:cNvPr>
          <p:cNvSpPr txBox="1">
            <a:spLocks/>
          </p:cNvSpPr>
          <p:nvPr/>
        </p:nvSpPr>
        <p:spPr>
          <a:xfrm>
            <a:off x="692943" y="6877318"/>
            <a:ext cx="8694737" cy="3369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indent="0" rtl="0" hangingPunct="0">
              <a:spcBef>
                <a:spcPts val="0"/>
              </a:spcBef>
              <a:spcAft>
                <a:spcPts val="1417"/>
              </a:spcAft>
              <a:buNone/>
              <a:tabLst/>
              <a:defRPr lang="zxx-none" sz="2400" b="0" i="0" u="none" strike="noStrike" kern="1200">
                <a:ln>
                  <a:noFill/>
                </a:ln>
                <a:solidFill>
                  <a:schemeClr val="tx1">
                    <a:tint val="75000"/>
                  </a:schemeClr>
                </a:solidFill>
                <a:latin typeface="Arial" pitchFamily="18"/>
                <a:cs typeface="Tahoma" pitchFamily="2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>
                <a:solidFill>
                  <a:schemeClr val="tx1"/>
                </a:solidFill>
              </a:rPr>
              <a:t>Рисунок. 17. Результат 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64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C2A14B2-345A-65A8-BF9C-7C437F236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375" y="1700683"/>
            <a:ext cx="6437874" cy="5017754"/>
          </a:xfrm>
          <a:prstGeom prst="rect">
            <a:avLst/>
          </a:prstGeom>
        </p:spPr>
      </p:pic>
      <p:sp>
        <p:nvSpPr>
          <p:cNvPr id="4" name="Текст 2">
            <a:extLst>
              <a:ext uri="{FF2B5EF4-FFF2-40B4-BE49-F238E27FC236}">
                <a16:creationId xmlns:a16="http://schemas.microsoft.com/office/drawing/2014/main" id="{02E7C1CA-F65A-B3AE-1F13-C70195CD1F7B}"/>
              </a:ext>
            </a:extLst>
          </p:cNvPr>
          <p:cNvSpPr txBox="1">
            <a:spLocks/>
          </p:cNvSpPr>
          <p:nvPr/>
        </p:nvSpPr>
        <p:spPr>
          <a:xfrm>
            <a:off x="692943" y="6921447"/>
            <a:ext cx="8694737" cy="3369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indent="0" rtl="0" hangingPunct="0">
              <a:spcBef>
                <a:spcPts val="0"/>
              </a:spcBef>
              <a:spcAft>
                <a:spcPts val="1417"/>
              </a:spcAft>
              <a:buNone/>
              <a:tabLst/>
              <a:defRPr lang="zxx-none" sz="2400" b="0" i="0" u="none" strike="noStrike" kern="1200">
                <a:ln>
                  <a:noFill/>
                </a:ln>
                <a:solidFill>
                  <a:schemeClr val="tx1">
                    <a:tint val="75000"/>
                  </a:schemeClr>
                </a:solidFill>
                <a:latin typeface="Arial" pitchFamily="18"/>
                <a:cs typeface="Tahoma" pitchFamily="2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>
                <a:solidFill>
                  <a:schemeClr val="tx1"/>
                </a:solidFill>
              </a:rPr>
              <a:t>Рисунок. 18. Код программы Анимация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E0BC800-24FA-4CC1-5198-D036F5A9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Анимация</a:t>
            </a:r>
          </a:p>
        </p:txBody>
      </p:sp>
    </p:spTree>
    <p:extLst>
      <p:ext uri="{BB962C8B-B14F-4D97-AF65-F5344CB8AC3E}">
        <p14:creationId xmlns:p14="http://schemas.microsoft.com/office/powerpoint/2010/main" val="63418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FC3355-454D-5E63-0A1D-D5F702C8DD3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29160" y="1800000"/>
            <a:ext cx="6270840" cy="48675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Текст 2">
            <a:extLst>
              <a:ext uri="{FF2B5EF4-FFF2-40B4-BE49-F238E27FC236}">
                <a16:creationId xmlns:a16="http://schemas.microsoft.com/office/drawing/2014/main" id="{58EACE1A-859A-AA0D-67C7-7F3D85C8210A}"/>
              </a:ext>
            </a:extLst>
          </p:cNvPr>
          <p:cNvSpPr txBox="1">
            <a:spLocks/>
          </p:cNvSpPr>
          <p:nvPr/>
        </p:nvSpPr>
        <p:spPr>
          <a:xfrm>
            <a:off x="692944" y="6904080"/>
            <a:ext cx="8694737" cy="3369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indent="0" rtl="0" hangingPunct="0">
              <a:spcBef>
                <a:spcPts val="0"/>
              </a:spcBef>
              <a:spcAft>
                <a:spcPts val="1417"/>
              </a:spcAft>
              <a:buNone/>
              <a:tabLst/>
              <a:defRPr lang="zxx-none" sz="2400" b="0" i="0" u="none" strike="noStrike" kern="1200">
                <a:ln>
                  <a:noFill/>
                </a:ln>
                <a:solidFill>
                  <a:schemeClr val="tx1">
                    <a:tint val="75000"/>
                  </a:schemeClr>
                </a:solidFill>
                <a:latin typeface="Arial" pitchFamily="18"/>
                <a:cs typeface="Tahoma" pitchFamily="2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>
                <a:solidFill>
                  <a:schemeClr val="tx1"/>
                </a:solidFill>
              </a:rPr>
              <a:t>Рисунок. 1. Создание проекта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0BAE90D-170A-5C57-5964-0E1C9B3D474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031" y="315402"/>
            <a:ext cx="9072562" cy="1262063"/>
          </a:xfrm>
        </p:spPr>
        <p:txBody>
          <a:bodyPr/>
          <a:lstStyle/>
          <a:p>
            <a:r>
              <a:rPr lang="ru-RU" dirty="0"/>
              <a:t>Запуск Eclipse и создание проекта </a:t>
            </a:r>
            <a:endParaRPr lang="zxx-non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36D68D-F38B-A896-D0C6-25A2E75DE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1" y="558580"/>
            <a:ext cx="4426903" cy="619766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7D8B09-46A7-5A49-6C25-C760E8B73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575" y="558581"/>
            <a:ext cx="4514349" cy="6197664"/>
          </a:xfrm>
          <a:prstGeom prst="rect">
            <a:avLst/>
          </a:prstGeom>
        </p:spPr>
      </p:pic>
      <p:sp>
        <p:nvSpPr>
          <p:cNvPr id="6" name="Текст 2">
            <a:extLst>
              <a:ext uri="{FF2B5EF4-FFF2-40B4-BE49-F238E27FC236}">
                <a16:creationId xmlns:a16="http://schemas.microsoft.com/office/drawing/2014/main" id="{8D317370-015A-538B-6997-373E38A5250B}"/>
              </a:ext>
            </a:extLst>
          </p:cNvPr>
          <p:cNvSpPr txBox="1">
            <a:spLocks/>
          </p:cNvSpPr>
          <p:nvPr/>
        </p:nvSpPr>
        <p:spPr>
          <a:xfrm>
            <a:off x="-1944217" y="6878669"/>
            <a:ext cx="8694737" cy="3369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indent="0" rtl="0" hangingPunct="0">
              <a:spcBef>
                <a:spcPts val="0"/>
              </a:spcBef>
              <a:spcAft>
                <a:spcPts val="1417"/>
              </a:spcAft>
              <a:buNone/>
              <a:tabLst/>
              <a:defRPr lang="zxx-none" sz="2400" b="0" i="0" u="none" strike="noStrike" kern="1200">
                <a:ln>
                  <a:noFill/>
                </a:ln>
                <a:solidFill>
                  <a:schemeClr val="tx1">
                    <a:tint val="75000"/>
                  </a:schemeClr>
                </a:solidFill>
                <a:latin typeface="Arial" pitchFamily="18"/>
                <a:cs typeface="Tahoma" pitchFamily="2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>
                <a:solidFill>
                  <a:schemeClr val="tx1"/>
                </a:solidFill>
              </a:rPr>
              <a:t>Рисунок. 19. Результат работы 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29998D00-39AF-3F30-4188-E5604E5FD7A5}"/>
              </a:ext>
            </a:extLst>
          </p:cNvPr>
          <p:cNvSpPr txBox="1">
            <a:spLocks/>
          </p:cNvSpPr>
          <p:nvPr/>
        </p:nvSpPr>
        <p:spPr>
          <a:xfrm>
            <a:off x="5420297" y="6878669"/>
            <a:ext cx="4426903" cy="3369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indent="0" rtl="0" hangingPunct="0">
              <a:spcBef>
                <a:spcPts val="0"/>
              </a:spcBef>
              <a:spcAft>
                <a:spcPts val="1417"/>
              </a:spcAft>
              <a:buNone/>
              <a:tabLst/>
              <a:defRPr lang="zxx-none" sz="2400" b="0" i="0" u="none" strike="noStrike" kern="1200">
                <a:ln>
                  <a:noFill/>
                </a:ln>
                <a:solidFill>
                  <a:schemeClr val="tx1">
                    <a:tint val="75000"/>
                  </a:schemeClr>
                </a:solidFill>
                <a:latin typeface="Arial" pitchFamily="18"/>
                <a:cs typeface="Tahoma" pitchFamily="2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>
                <a:solidFill>
                  <a:schemeClr val="tx1"/>
                </a:solidFill>
              </a:rPr>
              <a:t>Рисунок. 20. Результат работы 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483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44C5AD-7134-A61A-50AF-E6E0D0258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046" y="1779805"/>
            <a:ext cx="4306534" cy="4713159"/>
          </a:xfrm>
          <a:prstGeom prst="rect">
            <a:avLst/>
          </a:prstGeom>
        </p:spPr>
      </p:pic>
      <p:sp>
        <p:nvSpPr>
          <p:cNvPr id="4" name="Текст 2">
            <a:extLst>
              <a:ext uri="{FF2B5EF4-FFF2-40B4-BE49-F238E27FC236}">
                <a16:creationId xmlns:a16="http://schemas.microsoft.com/office/drawing/2014/main" id="{EFE54EEC-E5A7-EE6C-1A0B-09B0BE340F1A}"/>
              </a:ext>
            </a:extLst>
          </p:cNvPr>
          <p:cNvSpPr txBox="1">
            <a:spLocks/>
          </p:cNvSpPr>
          <p:nvPr/>
        </p:nvSpPr>
        <p:spPr>
          <a:xfrm>
            <a:off x="692942" y="6825803"/>
            <a:ext cx="8694737" cy="3369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indent="0" rtl="0" hangingPunct="0">
              <a:spcBef>
                <a:spcPts val="0"/>
              </a:spcBef>
              <a:spcAft>
                <a:spcPts val="1417"/>
              </a:spcAft>
              <a:buNone/>
              <a:tabLst/>
              <a:defRPr lang="zxx-none" sz="2400" b="0" i="0" u="none" strike="noStrike" kern="1200">
                <a:ln>
                  <a:noFill/>
                </a:ln>
                <a:solidFill>
                  <a:schemeClr val="tx1">
                    <a:tint val="75000"/>
                  </a:schemeClr>
                </a:solidFill>
                <a:latin typeface="Arial" pitchFamily="18"/>
                <a:cs typeface="Tahoma" pitchFamily="2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>
                <a:solidFill>
                  <a:schemeClr val="tx1"/>
                </a:solidFill>
              </a:rPr>
              <a:t>Рисунок. 21. Создание репозитория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772523F-D8B5-0DC9-73D5-B7AEC67A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4920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70BCC9-8234-D692-511B-C5737F591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5" y="1166192"/>
            <a:ext cx="8425336" cy="4878481"/>
          </a:xfrm>
          <a:prstGeom prst="rect">
            <a:avLst/>
          </a:prstGeom>
        </p:spPr>
      </p:pic>
      <p:sp>
        <p:nvSpPr>
          <p:cNvPr id="4" name="Текст 2">
            <a:extLst>
              <a:ext uri="{FF2B5EF4-FFF2-40B4-BE49-F238E27FC236}">
                <a16:creationId xmlns:a16="http://schemas.microsoft.com/office/drawing/2014/main" id="{1440B2F8-D385-A144-BD3E-6F6D509AD127}"/>
              </a:ext>
            </a:extLst>
          </p:cNvPr>
          <p:cNvSpPr txBox="1">
            <a:spLocks/>
          </p:cNvSpPr>
          <p:nvPr/>
        </p:nvSpPr>
        <p:spPr>
          <a:xfrm>
            <a:off x="692943" y="6658378"/>
            <a:ext cx="8694737" cy="3369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indent="0" rtl="0" hangingPunct="0">
              <a:spcBef>
                <a:spcPts val="0"/>
              </a:spcBef>
              <a:spcAft>
                <a:spcPts val="1417"/>
              </a:spcAft>
              <a:buNone/>
              <a:tabLst/>
              <a:defRPr lang="zxx-none" sz="2400" b="0" i="0" u="none" strike="noStrike" kern="1200">
                <a:ln>
                  <a:noFill/>
                </a:ln>
                <a:solidFill>
                  <a:schemeClr val="tx1">
                    <a:tint val="75000"/>
                  </a:schemeClr>
                </a:solidFill>
                <a:latin typeface="Arial" pitchFamily="18"/>
                <a:cs typeface="Tahoma" pitchFamily="2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>
                <a:solidFill>
                  <a:schemeClr val="tx1"/>
                </a:solidFill>
              </a:rPr>
              <a:t>Рисунок. 22. Работа с </a:t>
            </a:r>
            <a:r>
              <a:rPr lang="en-US" sz="1400" dirty="0">
                <a:solidFill>
                  <a:schemeClr val="tx1"/>
                </a:solidFill>
              </a:rPr>
              <a:t>GIT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308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B973412-D260-E55D-894B-7BBFC64A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7074FF7-A348-8C39-9082-DFF81D64A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591" y="1750393"/>
            <a:ext cx="5139443" cy="5053499"/>
          </a:xfrm>
          <a:prstGeom prst="rect">
            <a:avLst/>
          </a:prstGeom>
        </p:spPr>
      </p:pic>
      <p:sp>
        <p:nvSpPr>
          <p:cNvPr id="10" name="Текст 2">
            <a:extLst>
              <a:ext uri="{FF2B5EF4-FFF2-40B4-BE49-F238E27FC236}">
                <a16:creationId xmlns:a16="http://schemas.microsoft.com/office/drawing/2014/main" id="{76A2F69E-05AA-00B0-451E-72FD301F1A58}"/>
              </a:ext>
            </a:extLst>
          </p:cNvPr>
          <p:cNvSpPr txBox="1">
            <a:spLocks/>
          </p:cNvSpPr>
          <p:nvPr/>
        </p:nvSpPr>
        <p:spPr>
          <a:xfrm>
            <a:off x="503999" y="6990805"/>
            <a:ext cx="8694737" cy="3369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indent="0" rtl="0" hangingPunct="0">
              <a:spcBef>
                <a:spcPts val="0"/>
              </a:spcBef>
              <a:spcAft>
                <a:spcPts val="1417"/>
              </a:spcAft>
              <a:buNone/>
              <a:tabLst/>
              <a:defRPr lang="zxx-none" sz="2400" b="0" i="0" u="none" strike="noStrike" kern="1200">
                <a:ln>
                  <a:noFill/>
                </a:ln>
                <a:solidFill>
                  <a:schemeClr val="tx1">
                    <a:tint val="75000"/>
                  </a:schemeClr>
                </a:solidFill>
                <a:latin typeface="Arial" pitchFamily="18"/>
                <a:cs typeface="Tahoma" pitchFamily="2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>
                <a:solidFill>
                  <a:schemeClr val="tx1"/>
                </a:solidFill>
              </a:rPr>
              <a:t>Рисунок. 22. </a:t>
            </a:r>
            <a:r>
              <a:rPr lang="en-US" sz="1400" dirty="0">
                <a:solidFill>
                  <a:schemeClr val="tx1"/>
                </a:solidFill>
              </a:rPr>
              <a:t>GitHub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1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4E15D8B-BCAC-C9F8-C2A2-D0D086150922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12313" y="1978986"/>
            <a:ext cx="7056000" cy="4384800"/>
          </a:xfrm>
        </p:spPr>
      </p:pic>
      <p:sp>
        <p:nvSpPr>
          <p:cNvPr id="6" name="Текст 2">
            <a:extLst>
              <a:ext uri="{FF2B5EF4-FFF2-40B4-BE49-F238E27FC236}">
                <a16:creationId xmlns:a16="http://schemas.microsoft.com/office/drawing/2014/main" id="{2C4DEE01-33B3-4739-487B-33E1E1E53229}"/>
              </a:ext>
            </a:extLst>
          </p:cNvPr>
          <p:cNvSpPr txBox="1">
            <a:spLocks/>
          </p:cNvSpPr>
          <p:nvPr/>
        </p:nvSpPr>
        <p:spPr>
          <a:xfrm>
            <a:off x="692944" y="6779292"/>
            <a:ext cx="8694737" cy="3369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indent="0" rtl="0" hangingPunct="0">
              <a:spcBef>
                <a:spcPts val="0"/>
              </a:spcBef>
              <a:spcAft>
                <a:spcPts val="1417"/>
              </a:spcAft>
              <a:buNone/>
              <a:tabLst/>
              <a:defRPr lang="zxx-none" sz="2400" b="0" i="0" u="none" strike="noStrike" kern="1200">
                <a:ln>
                  <a:noFill/>
                </a:ln>
                <a:solidFill>
                  <a:schemeClr val="tx1">
                    <a:tint val="75000"/>
                  </a:schemeClr>
                </a:solidFill>
                <a:latin typeface="Arial" pitchFamily="18"/>
                <a:cs typeface="Tahoma" pitchFamily="2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>
                <a:solidFill>
                  <a:schemeClr val="tx1"/>
                </a:solidFill>
              </a:rPr>
              <a:t>Рисунок. 2. Необходимые настройки 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973ADD-0E77-3EE9-3A6D-5CCA1396B54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xx-none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9F5D7B-9E54-7CA2-7410-08BD2152F08F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47080" y="1980000"/>
            <a:ext cx="6712920" cy="4384800"/>
          </a:xfrm>
        </p:spPr>
      </p:pic>
      <p:sp>
        <p:nvSpPr>
          <p:cNvPr id="6" name="Текст 2">
            <a:extLst>
              <a:ext uri="{FF2B5EF4-FFF2-40B4-BE49-F238E27FC236}">
                <a16:creationId xmlns:a16="http://schemas.microsoft.com/office/drawing/2014/main" id="{0CBE3B5A-BD16-9C65-621D-87489BA1771A}"/>
              </a:ext>
            </a:extLst>
          </p:cNvPr>
          <p:cNvSpPr txBox="1">
            <a:spLocks/>
          </p:cNvSpPr>
          <p:nvPr/>
        </p:nvSpPr>
        <p:spPr>
          <a:xfrm>
            <a:off x="692450" y="6781320"/>
            <a:ext cx="8694737" cy="3369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indent="0" rtl="0" hangingPunct="0">
              <a:spcBef>
                <a:spcPts val="0"/>
              </a:spcBef>
              <a:spcAft>
                <a:spcPts val="1417"/>
              </a:spcAft>
              <a:buNone/>
              <a:tabLst/>
              <a:defRPr lang="zxx-none" sz="2400" b="0" i="0" u="none" strike="noStrike" kern="1200">
                <a:ln>
                  <a:noFill/>
                </a:ln>
                <a:solidFill>
                  <a:schemeClr val="tx1">
                    <a:tint val="75000"/>
                  </a:schemeClr>
                </a:solidFill>
                <a:latin typeface="Arial" pitchFamily="18"/>
                <a:cs typeface="Tahoma" pitchFamily="2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>
                <a:solidFill>
                  <a:schemeClr val="tx1"/>
                </a:solidFill>
              </a:rPr>
              <a:t>Рисунок. 3. Необходимые настройки 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B32DA7-E7DD-0227-E3D8-438E03C313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dirty="0"/>
              <a:t>Рабочая область </a:t>
            </a:r>
            <a:r>
              <a:rPr lang="en-US" dirty="0"/>
              <a:t>Eclipse</a:t>
            </a:r>
            <a:endParaRPr lang="zxx-none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D6B087-1D56-A451-3458-3594B521AFD1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60000" y="1980000"/>
            <a:ext cx="5846399" cy="4384800"/>
          </a:xfrm>
        </p:spPr>
      </p:pic>
      <p:sp>
        <p:nvSpPr>
          <p:cNvPr id="6" name="Текст 2">
            <a:extLst>
              <a:ext uri="{FF2B5EF4-FFF2-40B4-BE49-F238E27FC236}">
                <a16:creationId xmlns:a16="http://schemas.microsoft.com/office/drawing/2014/main" id="{4916CA87-7ADE-ED9A-50CA-95F7D6E15ECD}"/>
              </a:ext>
            </a:extLst>
          </p:cNvPr>
          <p:cNvSpPr txBox="1">
            <a:spLocks/>
          </p:cNvSpPr>
          <p:nvPr/>
        </p:nvSpPr>
        <p:spPr>
          <a:xfrm>
            <a:off x="692450" y="6781320"/>
            <a:ext cx="8694737" cy="3369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indent="0" rtl="0" hangingPunct="0">
              <a:spcBef>
                <a:spcPts val="0"/>
              </a:spcBef>
              <a:spcAft>
                <a:spcPts val="1417"/>
              </a:spcAft>
              <a:buNone/>
              <a:tabLst/>
              <a:defRPr lang="zxx-none" sz="2400" b="0" i="0" u="none" strike="noStrike" kern="1200">
                <a:ln>
                  <a:noFill/>
                </a:ln>
                <a:solidFill>
                  <a:schemeClr val="tx1">
                    <a:tint val="75000"/>
                  </a:schemeClr>
                </a:solidFill>
                <a:latin typeface="Arial" pitchFamily="18"/>
                <a:cs typeface="Tahoma" pitchFamily="2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>
                <a:solidFill>
                  <a:schemeClr val="tx1"/>
                </a:solidFill>
              </a:rPr>
              <a:t>Рисунок. 4. Рабочая область </a:t>
            </a:r>
            <a:r>
              <a:rPr lang="en-US" sz="1400" dirty="0">
                <a:solidFill>
                  <a:schemeClr val="tx1"/>
                </a:solidFill>
              </a:rPr>
              <a:t>Eclipse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E9C39-8B32-E505-6E0F-BE486FAC4A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Java Package</a:t>
            </a:r>
            <a:endParaRPr lang="zxx-none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FDF7FB-83ED-5D7A-3BDA-9976D1125265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76320" y="2095199"/>
            <a:ext cx="4603679" cy="4384800"/>
          </a:xfrm>
        </p:spPr>
      </p:pic>
      <p:sp>
        <p:nvSpPr>
          <p:cNvPr id="6" name="Текст 2">
            <a:extLst>
              <a:ext uri="{FF2B5EF4-FFF2-40B4-BE49-F238E27FC236}">
                <a16:creationId xmlns:a16="http://schemas.microsoft.com/office/drawing/2014/main" id="{44C8D01A-6D82-85B2-F5C7-289D29ABC37F}"/>
              </a:ext>
            </a:extLst>
          </p:cNvPr>
          <p:cNvSpPr txBox="1">
            <a:spLocks/>
          </p:cNvSpPr>
          <p:nvPr/>
        </p:nvSpPr>
        <p:spPr>
          <a:xfrm>
            <a:off x="692450" y="6843264"/>
            <a:ext cx="8694737" cy="3369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indent="0" rtl="0" hangingPunct="0">
              <a:spcBef>
                <a:spcPts val="0"/>
              </a:spcBef>
              <a:spcAft>
                <a:spcPts val="1417"/>
              </a:spcAft>
              <a:buNone/>
              <a:tabLst/>
              <a:defRPr lang="zxx-none" sz="2400" b="0" i="0" u="none" strike="noStrike" kern="1200">
                <a:ln>
                  <a:noFill/>
                </a:ln>
                <a:solidFill>
                  <a:schemeClr val="tx1">
                    <a:tint val="75000"/>
                  </a:schemeClr>
                </a:solidFill>
                <a:latin typeface="Arial" pitchFamily="18"/>
                <a:cs typeface="Tahoma" pitchFamily="2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>
                <a:solidFill>
                  <a:schemeClr val="tx1"/>
                </a:solidFill>
              </a:rPr>
              <a:t>Рисунок. 5. Создание</a:t>
            </a:r>
            <a:r>
              <a:rPr lang="en-US" sz="1400" dirty="0">
                <a:solidFill>
                  <a:schemeClr val="tx1"/>
                </a:solidFill>
              </a:rPr>
              <a:t> Java Package 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C33A57-D798-7C45-CF61-FAE9BE8BA96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xx-none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1E4311-ED12-BA05-7C9A-41B5242B18CB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00000" y="1980000"/>
            <a:ext cx="4986000" cy="4384800"/>
          </a:xfrm>
        </p:spPr>
      </p:pic>
      <p:sp>
        <p:nvSpPr>
          <p:cNvPr id="6" name="Текст 2">
            <a:extLst>
              <a:ext uri="{FF2B5EF4-FFF2-40B4-BE49-F238E27FC236}">
                <a16:creationId xmlns:a16="http://schemas.microsoft.com/office/drawing/2014/main" id="{27028B46-8EA7-E97E-0F9A-B362B0B7F3BE}"/>
              </a:ext>
            </a:extLst>
          </p:cNvPr>
          <p:cNvSpPr txBox="1">
            <a:spLocks/>
          </p:cNvSpPr>
          <p:nvPr/>
        </p:nvSpPr>
        <p:spPr>
          <a:xfrm>
            <a:off x="692944" y="6921447"/>
            <a:ext cx="8694737" cy="3369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indent="0" rtl="0" hangingPunct="0">
              <a:spcBef>
                <a:spcPts val="0"/>
              </a:spcBef>
              <a:spcAft>
                <a:spcPts val="1417"/>
              </a:spcAft>
              <a:buNone/>
              <a:tabLst/>
              <a:defRPr lang="zxx-none" sz="2400" b="0" i="0" u="none" strike="noStrike" kern="1200">
                <a:ln>
                  <a:noFill/>
                </a:ln>
                <a:solidFill>
                  <a:schemeClr val="tx1">
                    <a:tint val="75000"/>
                  </a:schemeClr>
                </a:solidFill>
                <a:latin typeface="Arial" pitchFamily="18"/>
                <a:cs typeface="Tahoma" pitchFamily="2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>
                <a:solidFill>
                  <a:schemeClr val="tx1"/>
                </a:solidFill>
              </a:rPr>
              <a:t>Рисунок. 6. Создание </a:t>
            </a:r>
            <a:r>
              <a:rPr lang="en-US" sz="1400" dirty="0">
                <a:solidFill>
                  <a:schemeClr val="tx1"/>
                </a:solidFill>
              </a:rPr>
              <a:t>Java Package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2D6DCB-80F0-D77E-9C65-667FDACA36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dirty="0"/>
              <a:t>Создание Архива</a:t>
            </a:r>
            <a:endParaRPr lang="zxx-none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0F8675-FEA0-1CB7-0409-FAD5EC58D0D7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01160" y="1915199"/>
            <a:ext cx="4398840" cy="4384800"/>
          </a:xfrm>
        </p:spPr>
      </p:pic>
      <p:sp>
        <p:nvSpPr>
          <p:cNvPr id="6" name="Текст 2">
            <a:extLst>
              <a:ext uri="{FF2B5EF4-FFF2-40B4-BE49-F238E27FC236}">
                <a16:creationId xmlns:a16="http://schemas.microsoft.com/office/drawing/2014/main" id="{9873A4AF-CAD2-A1B3-ACFE-267D4B8A0E0C}"/>
              </a:ext>
            </a:extLst>
          </p:cNvPr>
          <p:cNvSpPr txBox="1">
            <a:spLocks/>
          </p:cNvSpPr>
          <p:nvPr/>
        </p:nvSpPr>
        <p:spPr>
          <a:xfrm>
            <a:off x="692944" y="6812924"/>
            <a:ext cx="8694737" cy="3369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indent="0" rtl="0" hangingPunct="0">
              <a:spcBef>
                <a:spcPts val="0"/>
              </a:spcBef>
              <a:spcAft>
                <a:spcPts val="1417"/>
              </a:spcAft>
              <a:buNone/>
              <a:tabLst/>
              <a:defRPr lang="zxx-none" sz="2400" b="0" i="0" u="none" strike="noStrike" kern="1200">
                <a:ln>
                  <a:noFill/>
                </a:ln>
                <a:solidFill>
                  <a:schemeClr val="tx1">
                    <a:tint val="75000"/>
                  </a:schemeClr>
                </a:solidFill>
                <a:latin typeface="Arial" pitchFamily="18"/>
                <a:cs typeface="Tahoma" pitchFamily="2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>
                <a:solidFill>
                  <a:schemeClr val="tx1"/>
                </a:solidFill>
              </a:rPr>
              <a:t>Рисунок. 7. Создание Архива. Выбор пути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CAC366-AE1F-3751-8D26-4B176C576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576" y="2544417"/>
            <a:ext cx="4228733" cy="2695509"/>
          </a:xfrm>
          <a:prstGeom prst="rect">
            <a:avLst/>
          </a:prstGeom>
        </p:spPr>
      </p:pic>
      <p:sp>
        <p:nvSpPr>
          <p:cNvPr id="4" name="Текст 2">
            <a:extLst>
              <a:ext uri="{FF2B5EF4-FFF2-40B4-BE49-F238E27FC236}">
                <a16:creationId xmlns:a16="http://schemas.microsoft.com/office/drawing/2014/main" id="{5FE0A458-6A17-D334-DFCD-53A3094A9DD3}"/>
              </a:ext>
            </a:extLst>
          </p:cNvPr>
          <p:cNvSpPr txBox="1">
            <a:spLocks/>
          </p:cNvSpPr>
          <p:nvPr/>
        </p:nvSpPr>
        <p:spPr>
          <a:xfrm>
            <a:off x="692944" y="6812925"/>
            <a:ext cx="8694737" cy="3369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indent="0" rtl="0" hangingPunct="0">
              <a:spcBef>
                <a:spcPts val="0"/>
              </a:spcBef>
              <a:spcAft>
                <a:spcPts val="1417"/>
              </a:spcAft>
              <a:buNone/>
              <a:tabLst/>
              <a:defRPr lang="zxx-none" sz="2400" b="0" i="0" u="none" strike="noStrike" kern="1200">
                <a:ln>
                  <a:noFill/>
                </a:ln>
                <a:solidFill>
                  <a:schemeClr val="tx1">
                    <a:tint val="75000"/>
                  </a:schemeClr>
                </a:solidFill>
                <a:latin typeface="Arial" pitchFamily="18"/>
                <a:cs typeface="Tahoma" pitchFamily="2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>
                <a:solidFill>
                  <a:schemeClr val="tx1"/>
                </a:solidFill>
              </a:rPr>
              <a:t>Рисунок. 8. Готовый архив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0489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195</Words>
  <Application>Microsoft Office PowerPoint</Application>
  <PresentationFormat>Произвольный</PresentationFormat>
  <Paragraphs>45</Paragraphs>
  <Slides>23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 New Roman</vt:lpstr>
      <vt:lpstr>Default</vt:lpstr>
      <vt:lpstr>Презентация PowerPoint</vt:lpstr>
      <vt:lpstr>Запуск Eclipse и создание проекта </vt:lpstr>
      <vt:lpstr>Презентация PowerPoint</vt:lpstr>
      <vt:lpstr>Презентация PowerPoint</vt:lpstr>
      <vt:lpstr>Рабочая область Eclipse</vt:lpstr>
      <vt:lpstr>Создание Java Package</vt:lpstr>
      <vt:lpstr>Презентация PowerPoint</vt:lpstr>
      <vt:lpstr>Создание Архива</vt:lpstr>
      <vt:lpstr>Презентация PowerPoint</vt:lpstr>
      <vt:lpstr>Презентация PowerPoint</vt:lpstr>
      <vt:lpstr>Удаление файла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Создание овала</vt:lpstr>
      <vt:lpstr>Презентация PowerPoint</vt:lpstr>
      <vt:lpstr>Программа Анимация</vt:lpstr>
      <vt:lpstr>Презентация PowerPoint</vt:lpstr>
      <vt:lpstr>GitHub 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Алиса</dc:creator>
  <cp:lastModifiedBy>Алиса Аббасова</cp:lastModifiedBy>
  <cp:revision>9</cp:revision>
  <dcterms:created xsi:type="dcterms:W3CDTF">2009-04-16T11:32:32Z</dcterms:created>
  <dcterms:modified xsi:type="dcterms:W3CDTF">2025-04-16T06:43:47Z</dcterms:modified>
</cp:coreProperties>
</file>