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9"/>
  </p:notesMasterIdLst>
  <p:sldIdLst>
    <p:sldId id="256" r:id="rId2"/>
    <p:sldId id="311" r:id="rId3"/>
    <p:sldId id="312" r:id="rId4"/>
    <p:sldId id="262" r:id="rId5"/>
    <p:sldId id="260" r:id="rId6"/>
    <p:sldId id="314" r:id="rId7"/>
    <p:sldId id="264" r:id="rId8"/>
    <p:sldId id="321" r:id="rId9"/>
    <p:sldId id="315" r:id="rId10"/>
    <p:sldId id="319" r:id="rId11"/>
    <p:sldId id="320" r:id="rId12"/>
    <p:sldId id="324" r:id="rId13"/>
    <p:sldId id="325" r:id="rId14"/>
    <p:sldId id="316" r:id="rId15"/>
    <p:sldId id="328" r:id="rId16"/>
    <p:sldId id="318" r:id="rId17"/>
    <p:sldId id="268" r:id="rId18"/>
  </p:sldIdLst>
  <p:sldSz cx="9144000" cy="5143500" type="screen16x9"/>
  <p:notesSz cx="6858000" cy="9144000"/>
  <p:embeddedFontLst>
    <p:embeddedFont>
      <p:font typeface="Bebas Neue" panose="020B0606020202050201" pitchFamily="34" charset="77"/>
      <p:regular r:id="rId20"/>
    </p:embeddedFont>
    <p:embeddedFont>
      <p:font typeface="Cairo" pitchFamily="2" charset="-78"/>
      <p:regular r:id="rId21"/>
      <p:bold r:id="rId22"/>
    </p:embeddedFont>
    <p:embeddedFont>
      <p:font typeface="Cairo ExtraLight" pitchFamily="2" charset="-78"/>
      <p:regular r:id="rId23"/>
    </p:embeddedFont>
    <p:embeddedFont>
      <p:font typeface="Cairo Light" pitchFamily="2" charset="-78"/>
      <p:regular r:id="rId24"/>
    </p:embeddedFont>
    <p:embeddedFont>
      <p:font typeface="Calibri" panose="020F0502020204030204" pitchFamily="34" charset="0"/>
      <p:regular r:id="rId25"/>
      <p:bold r:id="rId26"/>
      <p:italic r:id="rId27"/>
      <p:boldItalic r:id="rId28"/>
    </p:embeddedFont>
    <p:embeddedFont>
      <p:font typeface="Cambria Math" panose="02040503050406030204" pitchFamily="18" charset="0"/>
      <p:regular r:id="rId29"/>
    </p:embeddedFont>
    <p:embeddedFont>
      <p:font typeface="Delius Swash Caps" panose="02000603000000000000" pitchFamily="2" charset="0"/>
      <p:regular r:id="rId30"/>
    </p:embeddedFont>
    <p:embeddedFont>
      <p:font typeface="Electrolize" panose="02000506000000020004" pitchFamily="2" charset="0"/>
      <p:regular r:id="rId31"/>
    </p:embeddedFont>
    <p:embeddedFont>
      <p:font typeface="Montserrat" pitchFamily="2" charset="77"/>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83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1B6785-58EF-4463-AF70-BC0330A1FA35}">
  <a:tblStyle styleId="{EB1B6785-58EF-4463-AF70-BC0330A1FA3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26"/>
    <p:restoredTop sz="91519"/>
  </p:normalViewPr>
  <p:slideViewPr>
    <p:cSldViewPr snapToGrid="0">
      <p:cViewPr varScale="1">
        <p:scale>
          <a:sx n="181" d="100"/>
          <a:sy n="181" d="100"/>
        </p:scale>
        <p:origin x="48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ableStyles" Target="tableStyles.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58b4bebab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58b4bebab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5519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58b4bebab1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58b4bebab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3892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58b4bebab1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58b4bebab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7246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58b4bebab1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58b4bebab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4605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158b4bebab1_0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158b4bebab1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51557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158b4bebab1_0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158b4bebab1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4968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158b4bebab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158b4bebab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79246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158b4bebab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158b4bebab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224a59d8d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224a59d8d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98639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158b4bebab1_0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158b4bebab1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7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58b4bebab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58b4bebab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224a59d8d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224a59d8d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58b4bebab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58b4bebab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2454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58b4bebab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58b4bebab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58b4bebab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58b4bebab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267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158b4bebab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158b4bebab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39969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4411050" y="922025"/>
            <a:ext cx="4098900" cy="26637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3600">
                <a:solidFill>
                  <a:schemeClr val="lt1"/>
                </a:solidFill>
                <a:latin typeface="Electrolize"/>
                <a:ea typeface="Electrolize"/>
                <a:cs typeface="Electrolize"/>
                <a:sym typeface="Electroliz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411050" y="3585725"/>
            <a:ext cx="40989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atin typeface="Cairo"/>
                <a:ea typeface="Cairo"/>
                <a:cs typeface="Cairo"/>
                <a:sym typeface="Cair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09"/>
        <p:cNvGrpSpPr/>
        <p:nvPr/>
      </p:nvGrpSpPr>
      <p:grpSpPr>
        <a:xfrm>
          <a:off x="0" y="0"/>
          <a:ext cx="0" cy="0"/>
          <a:chOff x="0" y="0"/>
          <a:chExt cx="0" cy="0"/>
        </a:xfrm>
      </p:grpSpPr>
      <p:pic>
        <p:nvPicPr>
          <p:cNvPr id="110" name="Google Shape;110;p25"/>
          <p:cNvPicPr preferRelativeResize="0"/>
          <p:nvPr/>
        </p:nvPicPr>
        <p:blipFill rotWithShape="1">
          <a:blip r:embed="rId2">
            <a:alphaModFix/>
          </a:blip>
          <a:srcRect l="5891" t="6362" r="6833" b="6362"/>
          <a:stretch/>
        </p:blipFill>
        <p:spPr>
          <a:xfrm>
            <a:off x="0" y="0"/>
            <a:ext cx="9144000" cy="5143500"/>
          </a:xfrm>
          <a:prstGeom prst="rect">
            <a:avLst/>
          </a:prstGeom>
          <a:noFill/>
          <a:ln>
            <a:noFill/>
          </a:ln>
        </p:spPr>
      </p:pic>
      <p:sp>
        <p:nvSpPr>
          <p:cNvPr id="111" name="Google Shape;111;p25"/>
          <p:cNvSpPr txBox="1">
            <a:spLocks noGrp="1"/>
          </p:cNvSpPr>
          <p:nvPr>
            <p:ph type="subTitle" idx="1"/>
          </p:nvPr>
        </p:nvSpPr>
        <p:spPr>
          <a:xfrm>
            <a:off x="720000" y="2764950"/>
            <a:ext cx="2336400" cy="412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300">
                <a:solidFill>
                  <a:schemeClr val="dk1"/>
                </a:solidFill>
                <a:latin typeface="Electrolize"/>
                <a:ea typeface="Electrolize"/>
                <a:cs typeface="Electrolize"/>
                <a:sym typeface="Electroliz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2" name="Google Shape;112;p25"/>
          <p:cNvSpPr txBox="1">
            <a:spLocks noGrp="1"/>
          </p:cNvSpPr>
          <p:nvPr>
            <p:ph type="subTitle" idx="2"/>
          </p:nvPr>
        </p:nvSpPr>
        <p:spPr>
          <a:xfrm>
            <a:off x="720000" y="3086058"/>
            <a:ext cx="2336400" cy="79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 name="Google Shape;113;p25"/>
          <p:cNvSpPr txBox="1">
            <a:spLocks noGrp="1"/>
          </p:cNvSpPr>
          <p:nvPr>
            <p:ph type="subTitle" idx="3"/>
          </p:nvPr>
        </p:nvSpPr>
        <p:spPr>
          <a:xfrm>
            <a:off x="3403800" y="3086058"/>
            <a:ext cx="2336400" cy="79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4" name="Google Shape;114;p25"/>
          <p:cNvSpPr txBox="1">
            <a:spLocks noGrp="1"/>
          </p:cNvSpPr>
          <p:nvPr>
            <p:ph type="subTitle" idx="4"/>
          </p:nvPr>
        </p:nvSpPr>
        <p:spPr>
          <a:xfrm>
            <a:off x="6087600" y="3086058"/>
            <a:ext cx="2336400" cy="79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25"/>
          <p:cNvSpPr txBox="1">
            <a:spLocks noGrp="1"/>
          </p:cNvSpPr>
          <p:nvPr>
            <p:ph type="subTitle" idx="5"/>
          </p:nvPr>
        </p:nvSpPr>
        <p:spPr>
          <a:xfrm>
            <a:off x="3403800" y="2764950"/>
            <a:ext cx="2336400" cy="412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300">
                <a:solidFill>
                  <a:schemeClr val="dk1"/>
                </a:solidFill>
                <a:latin typeface="Electrolize"/>
                <a:ea typeface="Electrolize"/>
                <a:cs typeface="Electrolize"/>
                <a:sym typeface="Electroliz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6" name="Google Shape;116;p25"/>
          <p:cNvSpPr txBox="1">
            <a:spLocks noGrp="1"/>
          </p:cNvSpPr>
          <p:nvPr>
            <p:ph type="subTitle" idx="6"/>
          </p:nvPr>
        </p:nvSpPr>
        <p:spPr>
          <a:xfrm>
            <a:off x="6087600" y="2764950"/>
            <a:ext cx="2336400" cy="412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300">
                <a:solidFill>
                  <a:schemeClr val="dk1"/>
                </a:solidFill>
                <a:latin typeface="Electrolize"/>
                <a:ea typeface="Electrolize"/>
                <a:cs typeface="Electrolize"/>
                <a:sym typeface="Electroliz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7" name="Google Shape;117;p25"/>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BLANK_1_1_1_1_2">
    <p:spTree>
      <p:nvGrpSpPr>
        <p:cNvPr id="1" name="Shape 134"/>
        <p:cNvGrpSpPr/>
        <p:nvPr/>
      </p:nvGrpSpPr>
      <p:grpSpPr>
        <a:xfrm>
          <a:off x="0" y="0"/>
          <a:ext cx="0" cy="0"/>
          <a:chOff x="0" y="0"/>
          <a:chExt cx="0" cy="0"/>
        </a:xfrm>
      </p:grpSpPr>
      <p:pic>
        <p:nvPicPr>
          <p:cNvPr id="135" name="Google Shape;135;p28"/>
          <p:cNvPicPr preferRelativeResize="0"/>
          <p:nvPr/>
        </p:nvPicPr>
        <p:blipFill rotWithShape="1">
          <a:blip r:embed="rId2">
            <a:alphaModFix/>
          </a:blip>
          <a:srcRect t="7097" r="10722" b="3624"/>
          <a:stretch/>
        </p:blipFill>
        <p:spPr>
          <a:xfrm flipH="1">
            <a:off x="0" y="0"/>
            <a:ext cx="9144000" cy="5143500"/>
          </a:xfrm>
          <a:prstGeom prst="rect">
            <a:avLst/>
          </a:prstGeom>
          <a:noFill/>
          <a:ln>
            <a:noFill/>
          </a:ln>
        </p:spPr>
      </p:pic>
      <p:sp>
        <p:nvSpPr>
          <p:cNvPr id="136" name="Google Shape;136;p28"/>
          <p:cNvSpPr txBox="1">
            <a:spLocks noGrp="1"/>
          </p:cNvSpPr>
          <p:nvPr>
            <p:ph type="subTitle" idx="1"/>
          </p:nvPr>
        </p:nvSpPr>
        <p:spPr>
          <a:xfrm>
            <a:off x="5629350" y="1860225"/>
            <a:ext cx="2187900" cy="78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137" name="Google Shape;137;p28"/>
          <p:cNvSpPr txBox="1">
            <a:spLocks noGrp="1"/>
          </p:cNvSpPr>
          <p:nvPr>
            <p:ph type="subTitle" idx="2"/>
          </p:nvPr>
        </p:nvSpPr>
        <p:spPr>
          <a:xfrm>
            <a:off x="5629375" y="1495900"/>
            <a:ext cx="2187900" cy="453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500"/>
              <a:buFont typeface="Delius Swash Caps"/>
              <a:buNone/>
              <a:defRPr sz="2300">
                <a:solidFill>
                  <a:schemeClr val="dk1"/>
                </a:solidFill>
                <a:latin typeface="Electrolize"/>
                <a:ea typeface="Electrolize"/>
                <a:cs typeface="Electrolize"/>
                <a:sym typeface="Electrolize"/>
              </a:defRPr>
            </a:lvl1pPr>
            <a:lvl2pPr lvl="1"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2pPr>
            <a:lvl3pPr lvl="2"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3pPr>
            <a:lvl4pPr lvl="3"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4pPr>
            <a:lvl5pPr lvl="4"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5pPr>
            <a:lvl6pPr lvl="5"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6pPr>
            <a:lvl7pPr lvl="6"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7pPr>
            <a:lvl8pPr lvl="7"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8pPr>
            <a:lvl9pPr lvl="8" rtl="0">
              <a:spcBef>
                <a:spcPts val="1600"/>
              </a:spcBef>
              <a:spcAft>
                <a:spcPts val="160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9pPr>
          </a:lstStyle>
          <a:p>
            <a:endParaRPr/>
          </a:p>
        </p:txBody>
      </p:sp>
      <p:sp>
        <p:nvSpPr>
          <p:cNvPr id="138" name="Google Shape;138;p28"/>
          <p:cNvSpPr txBox="1">
            <a:spLocks noGrp="1"/>
          </p:cNvSpPr>
          <p:nvPr>
            <p:ph type="subTitle" idx="3"/>
          </p:nvPr>
        </p:nvSpPr>
        <p:spPr>
          <a:xfrm>
            <a:off x="1997500" y="1860225"/>
            <a:ext cx="2187900" cy="78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139" name="Google Shape;139;p28"/>
          <p:cNvSpPr txBox="1">
            <a:spLocks noGrp="1"/>
          </p:cNvSpPr>
          <p:nvPr>
            <p:ph type="subTitle" idx="4"/>
          </p:nvPr>
        </p:nvSpPr>
        <p:spPr>
          <a:xfrm>
            <a:off x="1997500" y="1495900"/>
            <a:ext cx="2187900" cy="453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500"/>
              <a:buFont typeface="Delius Swash Caps"/>
              <a:buNone/>
              <a:defRPr sz="2300">
                <a:solidFill>
                  <a:schemeClr val="dk1"/>
                </a:solidFill>
                <a:latin typeface="Electrolize"/>
                <a:ea typeface="Electrolize"/>
                <a:cs typeface="Electrolize"/>
                <a:sym typeface="Electrolize"/>
              </a:defRPr>
            </a:lvl1pPr>
            <a:lvl2pPr lvl="1"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2pPr>
            <a:lvl3pPr lvl="2"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3pPr>
            <a:lvl4pPr lvl="3"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4pPr>
            <a:lvl5pPr lvl="4"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5pPr>
            <a:lvl6pPr lvl="5"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6pPr>
            <a:lvl7pPr lvl="6"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7pPr>
            <a:lvl8pPr lvl="7"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8pPr>
            <a:lvl9pPr lvl="8" rtl="0">
              <a:spcBef>
                <a:spcPts val="1600"/>
              </a:spcBef>
              <a:spcAft>
                <a:spcPts val="160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9pPr>
          </a:lstStyle>
          <a:p>
            <a:endParaRPr/>
          </a:p>
        </p:txBody>
      </p:sp>
      <p:sp>
        <p:nvSpPr>
          <p:cNvPr id="140" name="Google Shape;140;p28"/>
          <p:cNvSpPr txBox="1">
            <a:spLocks noGrp="1"/>
          </p:cNvSpPr>
          <p:nvPr>
            <p:ph type="subTitle" idx="5"/>
          </p:nvPr>
        </p:nvSpPr>
        <p:spPr>
          <a:xfrm>
            <a:off x="1997500" y="3633375"/>
            <a:ext cx="2187900" cy="78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141" name="Google Shape;141;p28"/>
          <p:cNvSpPr txBox="1">
            <a:spLocks noGrp="1"/>
          </p:cNvSpPr>
          <p:nvPr>
            <p:ph type="subTitle" idx="6"/>
          </p:nvPr>
        </p:nvSpPr>
        <p:spPr>
          <a:xfrm>
            <a:off x="1997500" y="3264250"/>
            <a:ext cx="2187900" cy="453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500"/>
              <a:buFont typeface="Delius Swash Caps"/>
              <a:buNone/>
              <a:defRPr sz="2300">
                <a:solidFill>
                  <a:schemeClr val="dk1"/>
                </a:solidFill>
                <a:latin typeface="Electrolize"/>
                <a:ea typeface="Electrolize"/>
                <a:cs typeface="Electrolize"/>
                <a:sym typeface="Electrolize"/>
              </a:defRPr>
            </a:lvl1pPr>
            <a:lvl2pPr lvl="1"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2pPr>
            <a:lvl3pPr lvl="2"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3pPr>
            <a:lvl4pPr lvl="3"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4pPr>
            <a:lvl5pPr lvl="4"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5pPr>
            <a:lvl6pPr lvl="5"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6pPr>
            <a:lvl7pPr lvl="6"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7pPr>
            <a:lvl8pPr lvl="7"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8pPr>
            <a:lvl9pPr lvl="8" rtl="0">
              <a:spcBef>
                <a:spcPts val="1600"/>
              </a:spcBef>
              <a:spcAft>
                <a:spcPts val="160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9pPr>
          </a:lstStyle>
          <a:p>
            <a:endParaRPr/>
          </a:p>
        </p:txBody>
      </p:sp>
      <p:sp>
        <p:nvSpPr>
          <p:cNvPr id="142" name="Google Shape;142;p28"/>
          <p:cNvSpPr txBox="1">
            <a:spLocks noGrp="1"/>
          </p:cNvSpPr>
          <p:nvPr>
            <p:ph type="subTitle" idx="7"/>
          </p:nvPr>
        </p:nvSpPr>
        <p:spPr>
          <a:xfrm>
            <a:off x="5629350" y="3633375"/>
            <a:ext cx="2187900" cy="78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143" name="Google Shape;143;p28"/>
          <p:cNvSpPr txBox="1">
            <a:spLocks noGrp="1"/>
          </p:cNvSpPr>
          <p:nvPr>
            <p:ph type="subTitle" idx="8"/>
          </p:nvPr>
        </p:nvSpPr>
        <p:spPr>
          <a:xfrm>
            <a:off x="5629375" y="3264250"/>
            <a:ext cx="2187900" cy="453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500"/>
              <a:buFont typeface="Delius Swash Caps"/>
              <a:buNone/>
              <a:defRPr sz="2300">
                <a:solidFill>
                  <a:schemeClr val="dk1"/>
                </a:solidFill>
                <a:latin typeface="Electrolize"/>
                <a:ea typeface="Electrolize"/>
                <a:cs typeface="Electrolize"/>
                <a:sym typeface="Electrolize"/>
              </a:defRPr>
            </a:lvl1pPr>
            <a:lvl2pPr lvl="1"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2pPr>
            <a:lvl3pPr lvl="2"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3pPr>
            <a:lvl4pPr lvl="3"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4pPr>
            <a:lvl5pPr lvl="4"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5pPr>
            <a:lvl6pPr lvl="5"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6pPr>
            <a:lvl7pPr lvl="6"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7pPr>
            <a:lvl8pPr lvl="7"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8pPr>
            <a:lvl9pPr lvl="8" rtl="0">
              <a:spcBef>
                <a:spcPts val="1600"/>
              </a:spcBef>
              <a:spcAft>
                <a:spcPts val="160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9pPr>
          </a:lstStyle>
          <a:p>
            <a:endParaRPr/>
          </a:p>
        </p:txBody>
      </p:sp>
      <p:sp>
        <p:nvSpPr>
          <p:cNvPr id="144" name="Google Shape;144;p28"/>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58"/>
        <p:cNvGrpSpPr/>
        <p:nvPr/>
      </p:nvGrpSpPr>
      <p:grpSpPr>
        <a:xfrm>
          <a:off x="0" y="0"/>
          <a:ext cx="0" cy="0"/>
          <a:chOff x="0" y="0"/>
          <a:chExt cx="0" cy="0"/>
        </a:xfrm>
      </p:grpSpPr>
      <p:pic>
        <p:nvPicPr>
          <p:cNvPr id="159" name="Google Shape;159;p30"/>
          <p:cNvPicPr preferRelativeResize="0"/>
          <p:nvPr/>
        </p:nvPicPr>
        <p:blipFill rotWithShape="1">
          <a:blip r:embed="rId2">
            <a:alphaModFix/>
          </a:blip>
          <a:srcRect l="4680" t="8096" r="3727" b="311"/>
          <a:stretch/>
        </p:blipFill>
        <p:spPr>
          <a:xfrm rot="10800000">
            <a:off x="0" y="0"/>
            <a:ext cx="9144000" cy="5143500"/>
          </a:xfrm>
          <a:prstGeom prst="rect">
            <a:avLst/>
          </a:prstGeom>
          <a:noFill/>
          <a:ln>
            <a:noFill/>
          </a:ln>
        </p:spPr>
      </p:pic>
      <p:sp>
        <p:nvSpPr>
          <p:cNvPr id="160" name="Google Shape;160;p30"/>
          <p:cNvSpPr txBox="1">
            <a:spLocks noGrp="1"/>
          </p:cNvSpPr>
          <p:nvPr>
            <p:ph type="subTitle" idx="1"/>
          </p:nvPr>
        </p:nvSpPr>
        <p:spPr>
          <a:xfrm>
            <a:off x="854400" y="3106595"/>
            <a:ext cx="2202000" cy="412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300">
                <a:solidFill>
                  <a:schemeClr val="dk1"/>
                </a:solidFill>
                <a:latin typeface="Electrolize"/>
                <a:ea typeface="Electrolize"/>
                <a:cs typeface="Electrolize"/>
                <a:sym typeface="Electrolize"/>
              </a:defRPr>
            </a:lvl1pPr>
            <a:lvl2pPr lvl="1" algn="ctr" rtl="0">
              <a:lnSpc>
                <a:spcPct val="100000"/>
              </a:lnSpc>
              <a:spcBef>
                <a:spcPts val="0"/>
              </a:spcBef>
              <a:spcAft>
                <a:spcPts val="0"/>
              </a:spcAft>
              <a:buClr>
                <a:schemeClr val="dk1"/>
              </a:buClr>
              <a:buSzPts val="2400"/>
              <a:buNone/>
              <a:defRPr sz="2400">
                <a:solidFill>
                  <a:schemeClr val="dk1"/>
                </a:solidFill>
              </a:defRPr>
            </a:lvl2pPr>
            <a:lvl3pPr lvl="2" algn="ctr" rtl="0">
              <a:lnSpc>
                <a:spcPct val="100000"/>
              </a:lnSpc>
              <a:spcBef>
                <a:spcPts val="0"/>
              </a:spcBef>
              <a:spcAft>
                <a:spcPts val="0"/>
              </a:spcAft>
              <a:buClr>
                <a:schemeClr val="dk1"/>
              </a:buClr>
              <a:buSzPts val="2400"/>
              <a:buNone/>
              <a:defRPr sz="2400">
                <a:solidFill>
                  <a:schemeClr val="dk1"/>
                </a:solidFill>
              </a:defRPr>
            </a:lvl3pPr>
            <a:lvl4pPr lvl="3" algn="ctr" rtl="0">
              <a:lnSpc>
                <a:spcPct val="100000"/>
              </a:lnSpc>
              <a:spcBef>
                <a:spcPts val="0"/>
              </a:spcBef>
              <a:spcAft>
                <a:spcPts val="0"/>
              </a:spcAft>
              <a:buClr>
                <a:schemeClr val="dk1"/>
              </a:buClr>
              <a:buSzPts val="2400"/>
              <a:buNone/>
              <a:defRPr sz="2400">
                <a:solidFill>
                  <a:schemeClr val="dk1"/>
                </a:solidFill>
              </a:defRPr>
            </a:lvl4pPr>
            <a:lvl5pPr lvl="4" algn="ctr" rtl="0">
              <a:lnSpc>
                <a:spcPct val="100000"/>
              </a:lnSpc>
              <a:spcBef>
                <a:spcPts val="0"/>
              </a:spcBef>
              <a:spcAft>
                <a:spcPts val="0"/>
              </a:spcAft>
              <a:buClr>
                <a:schemeClr val="dk1"/>
              </a:buClr>
              <a:buSzPts val="2400"/>
              <a:buNone/>
              <a:defRPr sz="2400">
                <a:solidFill>
                  <a:schemeClr val="dk1"/>
                </a:solidFill>
              </a:defRPr>
            </a:lvl5pPr>
            <a:lvl6pPr lvl="5" algn="ctr" rtl="0">
              <a:lnSpc>
                <a:spcPct val="100000"/>
              </a:lnSpc>
              <a:spcBef>
                <a:spcPts val="0"/>
              </a:spcBef>
              <a:spcAft>
                <a:spcPts val="0"/>
              </a:spcAft>
              <a:buClr>
                <a:schemeClr val="dk1"/>
              </a:buClr>
              <a:buSzPts val="2400"/>
              <a:buNone/>
              <a:defRPr sz="2400">
                <a:solidFill>
                  <a:schemeClr val="dk1"/>
                </a:solidFill>
              </a:defRPr>
            </a:lvl6pPr>
            <a:lvl7pPr lvl="6" algn="ctr" rtl="0">
              <a:lnSpc>
                <a:spcPct val="100000"/>
              </a:lnSpc>
              <a:spcBef>
                <a:spcPts val="0"/>
              </a:spcBef>
              <a:spcAft>
                <a:spcPts val="0"/>
              </a:spcAft>
              <a:buClr>
                <a:schemeClr val="dk1"/>
              </a:buClr>
              <a:buSzPts val="2400"/>
              <a:buNone/>
              <a:defRPr sz="2400">
                <a:solidFill>
                  <a:schemeClr val="dk1"/>
                </a:solidFill>
              </a:defRPr>
            </a:lvl7pPr>
            <a:lvl8pPr lvl="7" algn="ctr" rtl="0">
              <a:lnSpc>
                <a:spcPct val="100000"/>
              </a:lnSpc>
              <a:spcBef>
                <a:spcPts val="0"/>
              </a:spcBef>
              <a:spcAft>
                <a:spcPts val="0"/>
              </a:spcAft>
              <a:buClr>
                <a:schemeClr val="dk1"/>
              </a:buClr>
              <a:buSzPts val="2400"/>
              <a:buNone/>
              <a:defRPr sz="2400">
                <a:solidFill>
                  <a:schemeClr val="dk1"/>
                </a:solidFill>
              </a:defRPr>
            </a:lvl8pPr>
            <a:lvl9pPr lvl="8" algn="ctr" rtl="0">
              <a:lnSpc>
                <a:spcPct val="100000"/>
              </a:lnSpc>
              <a:spcBef>
                <a:spcPts val="0"/>
              </a:spcBef>
              <a:spcAft>
                <a:spcPts val="0"/>
              </a:spcAft>
              <a:buClr>
                <a:schemeClr val="dk1"/>
              </a:buClr>
              <a:buSzPts val="2400"/>
              <a:buNone/>
              <a:defRPr sz="2400">
                <a:solidFill>
                  <a:schemeClr val="dk1"/>
                </a:solidFill>
              </a:defRPr>
            </a:lvl9pPr>
          </a:lstStyle>
          <a:p>
            <a:endParaRPr/>
          </a:p>
        </p:txBody>
      </p:sp>
      <p:sp>
        <p:nvSpPr>
          <p:cNvPr id="161" name="Google Shape;161;p30"/>
          <p:cNvSpPr txBox="1">
            <a:spLocks noGrp="1"/>
          </p:cNvSpPr>
          <p:nvPr>
            <p:ph type="subTitle" idx="2"/>
          </p:nvPr>
        </p:nvSpPr>
        <p:spPr>
          <a:xfrm>
            <a:off x="854400" y="3427702"/>
            <a:ext cx="2202000" cy="79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2" name="Google Shape;162;p30"/>
          <p:cNvSpPr txBox="1">
            <a:spLocks noGrp="1"/>
          </p:cNvSpPr>
          <p:nvPr>
            <p:ph type="subTitle" idx="3"/>
          </p:nvPr>
        </p:nvSpPr>
        <p:spPr>
          <a:xfrm>
            <a:off x="3471000" y="3427702"/>
            <a:ext cx="2202000" cy="79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3" name="Google Shape;163;p30"/>
          <p:cNvSpPr txBox="1">
            <a:spLocks noGrp="1"/>
          </p:cNvSpPr>
          <p:nvPr>
            <p:ph type="subTitle" idx="4"/>
          </p:nvPr>
        </p:nvSpPr>
        <p:spPr>
          <a:xfrm>
            <a:off x="6087600" y="3427702"/>
            <a:ext cx="2202000" cy="79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30"/>
          <p:cNvSpPr txBox="1">
            <a:spLocks noGrp="1"/>
          </p:cNvSpPr>
          <p:nvPr>
            <p:ph type="subTitle" idx="5"/>
          </p:nvPr>
        </p:nvSpPr>
        <p:spPr>
          <a:xfrm>
            <a:off x="3471000" y="3106595"/>
            <a:ext cx="2202000" cy="412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300">
                <a:latin typeface="Electrolize"/>
                <a:ea typeface="Electrolize"/>
                <a:cs typeface="Electrolize"/>
                <a:sym typeface="Electrolize"/>
              </a:defRPr>
            </a:lvl1pPr>
            <a:lvl2pPr lvl="1" algn="ctr" rtl="0">
              <a:lnSpc>
                <a:spcPct val="100000"/>
              </a:lnSpc>
              <a:spcBef>
                <a:spcPts val="0"/>
              </a:spcBef>
              <a:spcAft>
                <a:spcPts val="0"/>
              </a:spcAft>
              <a:buClr>
                <a:schemeClr val="dk1"/>
              </a:buClr>
              <a:buSzPts val="2400"/>
              <a:buNone/>
              <a:defRPr sz="2400">
                <a:solidFill>
                  <a:schemeClr val="dk1"/>
                </a:solidFill>
              </a:defRPr>
            </a:lvl2pPr>
            <a:lvl3pPr lvl="2" algn="ctr" rtl="0">
              <a:lnSpc>
                <a:spcPct val="100000"/>
              </a:lnSpc>
              <a:spcBef>
                <a:spcPts val="0"/>
              </a:spcBef>
              <a:spcAft>
                <a:spcPts val="0"/>
              </a:spcAft>
              <a:buClr>
                <a:schemeClr val="dk1"/>
              </a:buClr>
              <a:buSzPts val="2400"/>
              <a:buNone/>
              <a:defRPr sz="2400">
                <a:solidFill>
                  <a:schemeClr val="dk1"/>
                </a:solidFill>
              </a:defRPr>
            </a:lvl3pPr>
            <a:lvl4pPr lvl="3" algn="ctr" rtl="0">
              <a:lnSpc>
                <a:spcPct val="100000"/>
              </a:lnSpc>
              <a:spcBef>
                <a:spcPts val="0"/>
              </a:spcBef>
              <a:spcAft>
                <a:spcPts val="0"/>
              </a:spcAft>
              <a:buClr>
                <a:schemeClr val="dk1"/>
              </a:buClr>
              <a:buSzPts val="2400"/>
              <a:buNone/>
              <a:defRPr sz="2400">
                <a:solidFill>
                  <a:schemeClr val="dk1"/>
                </a:solidFill>
              </a:defRPr>
            </a:lvl4pPr>
            <a:lvl5pPr lvl="4" algn="ctr" rtl="0">
              <a:lnSpc>
                <a:spcPct val="100000"/>
              </a:lnSpc>
              <a:spcBef>
                <a:spcPts val="0"/>
              </a:spcBef>
              <a:spcAft>
                <a:spcPts val="0"/>
              </a:spcAft>
              <a:buClr>
                <a:schemeClr val="dk1"/>
              </a:buClr>
              <a:buSzPts val="2400"/>
              <a:buNone/>
              <a:defRPr sz="2400">
                <a:solidFill>
                  <a:schemeClr val="dk1"/>
                </a:solidFill>
              </a:defRPr>
            </a:lvl5pPr>
            <a:lvl6pPr lvl="5" algn="ctr" rtl="0">
              <a:lnSpc>
                <a:spcPct val="100000"/>
              </a:lnSpc>
              <a:spcBef>
                <a:spcPts val="0"/>
              </a:spcBef>
              <a:spcAft>
                <a:spcPts val="0"/>
              </a:spcAft>
              <a:buClr>
                <a:schemeClr val="dk1"/>
              </a:buClr>
              <a:buSzPts val="2400"/>
              <a:buNone/>
              <a:defRPr sz="2400">
                <a:solidFill>
                  <a:schemeClr val="dk1"/>
                </a:solidFill>
              </a:defRPr>
            </a:lvl6pPr>
            <a:lvl7pPr lvl="6" algn="ctr" rtl="0">
              <a:lnSpc>
                <a:spcPct val="100000"/>
              </a:lnSpc>
              <a:spcBef>
                <a:spcPts val="0"/>
              </a:spcBef>
              <a:spcAft>
                <a:spcPts val="0"/>
              </a:spcAft>
              <a:buClr>
                <a:schemeClr val="dk1"/>
              </a:buClr>
              <a:buSzPts val="2400"/>
              <a:buNone/>
              <a:defRPr sz="2400">
                <a:solidFill>
                  <a:schemeClr val="dk1"/>
                </a:solidFill>
              </a:defRPr>
            </a:lvl7pPr>
            <a:lvl8pPr lvl="7" algn="ctr" rtl="0">
              <a:lnSpc>
                <a:spcPct val="100000"/>
              </a:lnSpc>
              <a:spcBef>
                <a:spcPts val="0"/>
              </a:spcBef>
              <a:spcAft>
                <a:spcPts val="0"/>
              </a:spcAft>
              <a:buClr>
                <a:schemeClr val="dk1"/>
              </a:buClr>
              <a:buSzPts val="2400"/>
              <a:buNone/>
              <a:defRPr sz="2400">
                <a:solidFill>
                  <a:schemeClr val="dk1"/>
                </a:solidFill>
              </a:defRPr>
            </a:lvl8pPr>
            <a:lvl9pPr lvl="8" algn="ctr" rtl="0">
              <a:lnSpc>
                <a:spcPct val="100000"/>
              </a:lnSpc>
              <a:spcBef>
                <a:spcPts val="0"/>
              </a:spcBef>
              <a:spcAft>
                <a:spcPts val="0"/>
              </a:spcAft>
              <a:buClr>
                <a:schemeClr val="dk1"/>
              </a:buClr>
              <a:buSzPts val="2400"/>
              <a:buNone/>
              <a:defRPr sz="2400">
                <a:solidFill>
                  <a:schemeClr val="dk1"/>
                </a:solidFill>
              </a:defRPr>
            </a:lvl9pPr>
          </a:lstStyle>
          <a:p>
            <a:endParaRPr/>
          </a:p>
        </p:txBody>
      </p:sp>
      <p:sp>
        <p:nvSpPr>
          <p:cNvPr id="165" name="Google Shape;165;p30"/>
          <p:cNvSpPr txBox="1">
            <a:spLocks noGrp="1"/>
          </p:cNvSpPr>
          <p:nvPr>
            <p:ph type="subTitle" idx="6"/>
          </p:nvPr>
        </p:nvSpPr>
        <p:spPr>
          <a:xfrm>
            <a:off x="6087600" y="3106595"/>
            <a:ext cx="2202000" cy="412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300">
                <a:latin typeface="Electrolize"/>
                <a:ea typeface="Electrolize"/>
                <a:cs typeface="Electrolize"/>
                <a:sym typeface="Electrolize"/>
              </a:defRPr>
            </a:lvl1pPr>
            <a:lvl2pPr lvl="1" algn="ctr" rtl="0">
              <a:lnSpc>
                <a:spcPct val="100000"/>
              </a:lnSpc>
              <a:spcBef>
                <a:spcPts val="0"/>
              </a:spcBef>
              <a:spcAft>
                <a:spcPts val="0"/>
              </a:spcAft>
              <a:buClr>
                <a:schemeClr val="dk1"/>
              </a:buClr>
              <a:buSzPts val="2400"/>
              <a:buNone/>
              <a:defRPr sz="2400">
                <a:solidFill>
                  <a:schemeClr val="dk1"/>
                </a:solidFill>
              </a:defRPr>
            </a:lvl2pPr>
            <a:lvl3pPr lvl="2" algn="ctr" rtl="0">
              <a:lnSpc>
                <a:spcPct val="100000"/>
              </a:lnSpc>
              <a:spcBef>
                <a:spcPts val="0"/>
              </a:spcBef>
              <a:spcAft>
                <a:spcPts val="0"/>
              </a:spcAft>
              <a:buClr>
                <a:schemeClr val="dk1"/>
              </a:buClr>
              <a:buSzPts val="2400"/>
              <a:buNone/>
              <a:defRPr sz="2400">
                <a:solidFill>
                  <a:schemeClr val="dk1"/>
                </a:solidFill>
              </a:defRPr>
            </a:lvl3pPr>
            <a:lvl4pPr lvl="3" algn="ctr" rtl="0">
              <a:lnSpc>
                <a:spcPct val="100000"/>
              </a:lnSpc>
              <a:spcBef>
                <a:spcPts val="0"/>
              </a:spcBef>
              <a:spcAft>
                <a:spcPts val="0"/>
              </a:spcAft>
              <a:buClr>
                <a:schemeClr val="dk1"/>
              </a:buClr>
              <a:buSzPts val="2400"/>
              <a:buNone/>
              <a:defRPr sz="2400">
                <a:solidFill>
                  <a:schemeClr val="dk1"/>
                </a:solidFill>
              </a:defRPr>
            </a:lvl4pPr>
            <a:lvl5pPr lvl="4" algn="ctr" rtl="0">
              <a:lnSpc>
                <a:spcPct val="100000"/>
              </a:lnSpc>
              <a:spcBef>
                <a:spcPts val="0"/>
              </a:spcBef>
              <a:spcAft>
                <a:spcPts val="0"/>
              </a:spcAft>
              <a:buClr>
                <a:schemeClr val="dk1"/>
              </a:buClr>
              <a:buSzPts val="2400"/>
              <a:buNone/>
              <a:defRPr sz="2400">
                <a:solidFill>
                  <a:schemeClr val="dk1"/>
                </a:solidFill>
              </a:defRPr>
            </a:lvl5pPr>
            <a:lvl6pPr lvl="5" algn="ctr" rtl="0">
              <a:lnSpc>
                <a:spcPct val="100000"/>
              </a:lnSpc>
              <a:spcBef>
                <a:spcPts val="0"/>
              </a:spcBef>
              <a:spcAft>
                <a:spcPts val="0"/>
              </a:spcAft>
              <a:buClr>
                <a:schemeClr val="dk1"/>
              </a:buClr>
              <a:buSzPts val="2400"/>
              <a:buNone/>
              <a:defRPr sz="2400">
                <a:solidFill>
                  <a:schemeClr val="dk1"/>
                </a:solidFill>
              </a:defRPr>
            </a:lvl6pPr>
            <a:lvl7pPr lvl="6" algn="ctr" rtl="0">
              <a:lnSpc>
                <a:spcPct val="100000"/>
              </a:lnSpc>
              <a:spcBef>
                <a:spcPts val="0"/>
              </a:spcBef>
              <a:spcAft>
                <a:spcPts val="0"/>
              </a:spcAft>
              <a:buClr>
                <a:schemeClr val="dk1"/>
              </a:buClr>
              <a:buSzPts val="2400"/>
              <a:buNone/>
              <a:defRPr sz="2400">
                <a:solidFill>
                  <a:schemeClr val="dk1"/>
                </a:solidFill>
              </a:defRPr>
            </a:lvl7pPr>
            <a:lvl8pPr lvl="7" algn="ctr" rtl="0">
              <a:lnSpc>
                <a:spcPct val="100000"/>
              </a:lnSpc>
              <a:spcBef>
                <a:spcPts val="0"/>
              </a:spcBef>
              <a:spcAft>
                <a:spcPts val="0"/>
              </a:spcAft>
              <a:buClr>
                <a:schemeClr val="dk1"/>
              </a:buClr>
              <a:buSzPts val="2400"/>
              <a:buNone/>
              <a:defRPr sz="2400">
                <a:solidFill>
                  <a:schemeClr val="dk1"/>
                </a:solidFill>
              </a:defRPr>
            </a:lvl8pPr>
            <a:lvl9pPr lvl="8" algn="ctr" rtl="0">
              <a:lnSpc>
                <a:spcPct val="100000"/>
              </a:lnSpc>
              <a:spcBef>
                <a:spcPts val="0"/>
              </a:spcBef>
              <a:spcAft>
                <a:spcPts val="0"/>
              </a:spcAft>
              <a:buClr>
                <a:schemeClr val="dk1"/>
              </a:buClr>
              <a:buSzPts val="2400"/>
              <a:buNone/>
              <a:defRPr sz="2400">
                <a:solidFill>
                  <a:schemeClr val="dk1"/>
                </a:solidFill>
              </a:defRPr>
            </a:lvl9pPr>
          </a:lstStyle>
          <a:p>
            <a:endParaRPr/>
          </a:p>
        </p:txBody>
      </p:sp>
      <p:sp>
        <p:nvSpPr>
          <p:cNvPr id="166" name="Google Shape;166;p30"/>
          <p:cNvSpPr txBox="1">
            <a:spLocks noGrp="1"/>
          </p:cNvSpPr>
          <p:nvPr>
            <p:ph type="subTitle" idx="7"/>
          </p:nvPr>
        </p:nvSpPr>
        <p:spPr>
          <a:xfrm>
            <a:off x="854400" y="1554100"/>
            <a:ext cx="2202000" cy="412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300">
                <a:solidFill>
                  <a:schemeClr val="dk1"/>
                </a:solidFill>
                <a:latin typeface="Electrolize"/>
                <a:ea typeface="Electrolize"/>
                <a:cs typeface="Electrolize"/>
                <a:sym typeface="Electrolize"/>
              </a:defRPr>
            </a:lvl1pPr>
            <a:lvl2pPr lvl="1" algn="ctr" rtl="0">
              <a:lnSpc>
                <a:spcPct val="100000"/>
              </a:lnSpc>
              <a:spcBef>
                <a:spcPts val="0"/>
              </a:spcBef>
              <a:spcAft>
                <a:spcPts val="0"/>
              </a:spcAft>
              <a:buClr>
                <a:schemeClr val="dk1"/>
              </a:buClr>
              <a:buSzPts val="2400"/>
              <a:buNone/>
              <a:defRPr sz="2400">
                <a:solidFill>
                  <a:schemeClr val="dk1"/>
                </a:solidFill>
              </a:defRPr>
            </a:lvl2pPr>
            <a:lvl3pPr lvl="2" algn="ctr" rtl="0">
              <a:lnSpc>
                <a:spcPct val="100000"/>
              </a:lnSpc>
              <a:spcBef>
                <a:spcPts val="0"/>
              </a:spcBef>
              <a:spcAft>
                <a:spcPts val="0"/>
              </a:spcAft>
              <a:buClr>
                <a:schemeClr val="dk1"/>
              </a:buClr>
              <a:buSzPts val="2400"/>
              <a:buNone/>
              <a:defRPr sz="2400">
                <a:solidFill>
                  <a:schemeClr val="dk1"/>
                </a:solidFill>
              </a:defRPr>
            </a:lvl3pPr>
            <a:lvl4pPr lvl="3" algn="ctr" rtl="0">
              <a:lnSpc>
                <a:spcPct val="100000"/>
              </a:lnSpc>
              <a:spcBef>
                <a:spcPts val="0"/>
              </a:spcBef>
              <a:spcAft>
                <a:spcPts val="0"/>
              </a:spcAft>
              <a:buClr>
                <a:schemeClr val="dk1"/>
              </a:buClr>
              <a:buSzPts val="2400"/>
              <a:buNone/>
              <a:defRPr sz="2400">
                <a:solidFill>
                  <a:schemeClr val="dk1"/>
                </a:solidFill>
              </a:defRPr>
            </a:lvl4pPr>
            <a:lvl5pPr lvl="4" algn="ctr" rtl="0">
              <a:lnSpc>
                <a:spcPct val="100000"/>
              </a:lnSpc>
              <a:spcBef>
                <a:spcPts val="0"/>
              </a:spcBef>
              <a:spcAft>
                <a:spcPts val="0"/>
              </a:spcAft>
              <a:buClr>
                <a:schemeClr val="dk1"/>
              </a:buClr>
              <a:buSzPts val="2400"/>
              <a:buNone/>
              <a:defRPr sz="2400">
                <a:solidFill>
                  <a:schemeClr val="dk1"/>
                </a:solidFill>
              </a:defRPr>
            </a:lvl5pPr>
            <a:lvl6pPr lvl="5" algn="ctr" rtl="0">
              <a:lnSpc>
                <a:spcPct val="100000"/>
              </a:lnSpc>
              <a:spcBef>
                <a:spcPts val="0"/>
              </a:spcBef>
              <a:spcAft>
                <a:spcPts val="0"/>
              </a:spcAft>
              <a:buClr>
                <a:schemeClr val="dk1"/>
              </a:buClr>
              <a:buSzPts val="2400"/>
              <a:buNone/>
              <a:defRPr sz="2400">
                <a:solidFill>
                  <a:schemeClr val="dk1"/>
                </a:solidFill>
              </a:defRPr>
            </a:lvl6pPr>
            <a:lvl7pPr lvl="6" algn="ctr" rtl="0">
              <a:lnSpc>
                <a:spcPct val="100000"/>
              </a:lnSpc>
              <a:spcBef>
                <a:spcPts val="0"/>
              </a:spcBef>
              <a:spcAft>
                <a:spcPts val="0"/>
              </a:spcAft>
              <a:buClr>
                <a:schemeClr val="dk1"/>
              </a:buClr>
              <a:buSzPts val="2400"/>
              <a:buNone/>
              <a:defRPr sz="2400">
                <a:solidFill>
                  <a:schemeClr val="dk1"/>
                </a:solidFill>
              </a:defRPr>
            </a:lvl7pPr>
            <a:lvl8pPr lvl="7" algn="ctr" rtl="0">
              <a:lnSpc>
                <a:spcPct val="100000"/>
              </a:lnSpc>
              <a:spcBef>
                <a:spcPts val="0"/>
              </a:spcBef>
              <a:spcAft>
                <a:spcPts val="0"/>
              </a:spcAft>
              <a:buClr>
                <a:schemeClr val="dk1"/>
              </a:buClr>
              <a:buSzPts val="2400"/>
              <a:buNone/>
              <a:defRPr sz="2400">
                <a:solidFill>
                  <a:schemeClr val="dk1"/>
                </a:solidFill>
              </a:defRPr>
            </a:lvl8pPr>
            <a:lvl9pPr lvl="8" algn="ctr" rtl="0">
              <a:lnSpc>
                <a:spcPct val="100000"/>
              </a:lnSpc>
              <a:spcBef>
                <a:spcPts val="0"/>
              </a:spcBef>
              <a:spcAft>
                <a:spcPts val="0"/>
              </a:spcAft>
              <a:buClr>
                <a:schemeClr val="dk1"/>
              </a:buClr>
              <a:buSzPts val="2400"/>
              <a:buNone/>
              <a:defRPr sz="2400">
                <a:solidFill>
                  <a:schemeClr val="dk1"/>
                </a:solidFill>
              </a:defRPr>
            </a:lvl9pPr>
          </a:lstStyle>
          <a:p>
            <a:endParaRPr/>
          </a:p>
        </p:txBody>
      </p:sp>
      <p:sp>
        <p:nvSpPr>
          <p:cNvPr id="167" name="Google Shape;167;p30"/>
          <p:cNvSpPr txBox="1">
            <a:spLocks noGrp="1"/>
          </p:cNvSpPr>
          <p:nvPr>
            <p:ph type="subTitle" idx="8"/>
          </p:nvPr>
        </p:nvSpPr>
        <p:spPr>
          <a:xfrm>
            <a:off x="854400" y="1875207"/>
            <a:ext cx="2202000" cy="79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8" name="Google Shape;168;p30"/>
          <p:cNvSpPr txBox="1">
            <a:spLocks noGrp="1"/>
          </p:cNvSpPr>
          <p:nvPr>
            <p:ph type="subTitle" idx="9"/>
          </p:nvPr>
        </p:nvSpPr>
        <p:spPr>
          <a:xfrm>
            <a:off x="3471000" y="1875207"/>
            <a:ext cx="2202000" cy="79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 name="Google Shape;169;p30"/>
          <p:cNvSpPr txBox="1">
            <a:spLocks noGrp="1"/>
          </p:cNvSpPr>
          <p:nvPr>
            <p:ph type="subTitle" idx="13"/>
          </p:nvPr>
        </p:nvSpPr>
        <p:spPr>
          <a:xfrm>
            <a:off x="6087600" y="1875207"/>
            <a:ext cx="2202000" cy="79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 name="Google Shape;170;p30"/>
          <p:cNvSpPr txBox="1">
            <a:spLocks noGrp="1"/>
          </p:cNvSpPr>
          <p:nvPr>
            <p:ph type="subTitle" idx="14"/>
          </p:nvPr>
        </p:nvSpPr>
        <p:spPr>
          <a:xfrm>
            <a:off x="3471000" y="1554100"/>
            <a:ext cx="2202000" cy="412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300">
                <a:latin typeface="Electrolize"/>
                <a:ea typeface="Electrolize"/>
                <a:cs typeface="Electrolize"/>
                <a:sym typeface="Electrolize"/>
              </a:defRPr>
            </a:lvl1pPr>
            <a:lvl2pPr lvl="1" algn="ctr" rtl="0">
              <a:lnSpc>
                <a:spcPct val="100000"/>
              </a:lnSpc>
              <a:spcBef>
                <a:spcPts val="0"/>
              </a:spcBef>
              <a:spcAft>
                <a:spcPts val="0"/>
              </a:spcAft>
              <a:buClr>
                <a:schemeClr val="dk1"/>
              </a:buClr>
              <a:buSzPts val="2400"/>
              <a:buNone/>
              <a:defRPr sz="2400">
                <a:solidFill>
                  <a:schemeClr val="dk1"/>
                </a:solidFill>
              </a:defRPr>
            </a:lvl2pPr>
            <a:lvl3pPr lvl="2" algn="ctr" rtl="0">
              <a:lnSpc>
                <a:spcPct val="100000"/>
              </a:lnSpc>
              <a:spcBef>
                <a:spcPts val="0"/>
              </a:spcBef>
              <a:spcAft>
                <a:spcPts val="0"/>
              </a:spcAft>
              <a:buClr>
                <a:schemeClr val="dk1"/>
              </a:buClr>
              <a:buSzPts val="2400"/>
              <a:buNone/>
              <a:defRPr sz="2400">
                <a:solidFill>
                  <a:schemeClr val="dk1"/>
                </a:solidFill>
              </a:defRPr>
            </a:lvl3pPr>
            <a:lvl4pPr lvl="3" algn="ctr" rtl="0">
              <a:lnSpc>
                <a:spcPct val="100000"/>
              </a:lnSpc>
              <a:spcBef>
                <a:spcPts val="0"/>
              </a:spcBef>
              <a:spcAft>
                <a:spcPts val="0"/>
              </a:spcAft>
              <a:buClr>
                <a:schemeClr val="dk1"/>
              </a:buClr>
              <a:buSzPts val="2400"/>
              <a:buNone/>
              <a:defRPr sz="2400">
                <a:solidFill>
                  <a:schemeClr val="dk1"/>
                </a:solidFill>
              </a:defRPr>
            </a:lvl4pPr>
            <a:lvl5pPr lvl="4" algn="ctr" rtl="0">
              <a:lnSpc>
                <a:spcPct val="100000"/>
              </a:lnSpc>
              <a:spcBef>
                <a:spcPts val="0"/>
              </a:spcBef>
              <a:spcAft>
                <a:spcPts val="0"/>
              </a:spcAft>
              <a:buClr>
                <a:schemeClr val="dk1"/>
              </a:buClr>
              <a:buSzPts val="2400"/>
              <a:buNone/>
              <a:defRPr sz="2400">
                <a:solidFill>
                  <a:schemeClr val="dk1"/>
                </a:solidFill>
              </a:defRPr>
            </a:lvl5pPr>
            <a:lvl6pPr lvl="5" algn="ctr" rtl="0">
              <a:lnSpc>
                <a:spcPct val="100000"/>
              </a:lnSpc>
              <a:spcBef>
                <a:spcPts val="0"/>
              </a:spcBef>
              <a:spcAft>
                <a:spcPts val="0"/>
              </a:spcAft>
              <a:buClr>
                <a:schemeClr val="dk1"/>
              </a:buClr>
              <a:buSzPts val="2400"/>
              <a:buNone/>
              <a:defRPr sz="2400">
                <a:solidFill>
                  <a:schemeClr val="dk1"/>
                </a:solidFill>
              </a:defRPr>
            </a:lvl6pPr>
            <a:lvl7pPr lvl="6" algn="ctr" rtl="0">
              <a:lnSpc>
                <a:spcPct val="100000"/>
              </a:lnSpc>
              <a:spcBef>
                <a:spcPts val="0"/>
              </a:spcBef>
              <a:spcAft>
                <a:spcPts val="0"/>
              </a:spcAft>
              <a:buClr>
                <a:schemeClr val="dk1"/>
              </a:buClr>
              <a:buSzPts val="2400"/>
              <a:buNone/>
              <a:defRPr sz="2400">
                <a:solidFill>
                  <a:schemeClr val="dk1"/>
                </a:solidFill>
              </a:defRPr>
            </a:lvl7pPr>
            <a:lvl8pPr lvl="7" algn="ctr" rtl="0">
              <a:lnSpc>
                <a:spcPct val="100000"/>
              </a:lnSpc>
              <a:spcBef>
                <a:spcPts val="0"/>
              </a:spcBef>
              <a:spcAft>
                <a:spcPts val="0"/>
              </a:spcAft>
              <a:buClr>
                <a:schemeClr val="dk1"/>
              </a:buClr>
              <a:buSzPts val="2400"/>
              <a:buNone/>
              <a:defRPr sz="2400">
                <a:solidFill>
                  <a:schemeClr val="dk1"/>
                </a:solidFill>
              </a:defRPr>
            </a:lvl8pPr>
            <a:lvl9pPr lvl="8" algn="ctr" rtl="0">
              <a:lnSpc>
                <a:spcPct val="100000"/>
              </a:lnSpc>
              <a:spcBef>
                <a:spcPts val="0"/>
              </a:spcBef>
              <a:spcAft>
                <a:spcPts val="0"/>
              </a:spcAft>
              <a:buClr>
                <a:schemeClr val="dk1"/>
              </a:buClr>
              <a:buSzPts val="2400"/>
              <a:buNone/>
              <a:defRPr sz="2400">
                <a:solidFill>
                  <a:schemeClr val="dk1"/>
                </a:solidFill>
              </a:defRPr>
            </a:lvl9pPr>
          </a:lstStyle>
          <a:p>
            <a:endParaRPr/>
          </a:p>
        </p:txBody>
      </p:sp>
      <p:sp>
        <p:nvSpPr>
          <p:cNvPr id="171" name="Google Shape;171;p30"/>
          <p:cNvSpPr txBox="1">
            <a:spLocks noGrp="1"/>
          </p:cNvSpPr>
          <p:nvPr>
            <p:ph type="subTitle" idx="15"/>
          </p:nvPr>
        </p:nvSpPr>
        <p:spPr>
          <a:xfrm>
            <a:off x="6087600" y="1554100"/>
            <a:ext cx="2202000" cy="412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300">
                <a:latin typeface="Electrolize"/>
                <a:ea typeface="Electrolize"/>
                <a:cs typeface="Electrolize"/>
                <a:sym typeface="Electrolize"/>
              </a:defRPr>
            </a:lvl1pPr>
            <a:lvl2pPr lvl="1" algn="ctr" rtl="0">
              <a:lnSpc>
                <a:spcPct val="100000"/>
              </a:lnSpc>
              <a:spcBef>
                <a:spcPts val="0"/>
              </a:spcBef>
              <a:spcAft>
                <a:spcPts val="0"/>
              </a:spcAft>
              <a:buClr>
                <a:schemeClr val="dk1"/>
              </a:buClr>
              <a:buSzPts val="2400"/>
              <a:buNone/>
              <a:defRPr sz="2400">
                <a:solidFill>
                  <a:schemeClr val="dk1"/>
                </a:solidFill>
              </a:defRPr>
            </a:lvl2pPr>
            <a:lvl3pPr lvl="2" algn="ctr" rtl="0">
              <a:lnSpc>
                <a:spcPct val="100000"/>
              </a:lnSpc>
              <a:spcBef>
                <a:spcPts val="0"/>
              </a:spcBef>
              <a:spcAft>
                <a:spcPts val="0"/>
              </a:spcAft>
              <a:buClr>
                <a:schemeClr val="dk1"/>
              </a:buClr>
              <a:buSzPts val="2400"/>
              <a:buNone/>
              <a:defRPr sz="2400">
                <a:solidFill>
                  <a:schemeClr val="dk1"/>
                </a:solidFill>
              </a:defRPr>
            </a:lvl3pPr>
            <a:lvl4pPr lvl="3" algn="ctr" rtl="0">
              <a:lnSpc>
                <a:spcPct val="100000"/>
              </a:lnSpc>
              <a:spcBef>
                <a:spcPts val="0"/>
              </a:spcBef>
              <a:spcAft>
                <a:spcPts val="0"/>
              </a:spcAft>
              <a:buClr>
                <a:schemeClr val="dk1"/>
              </a:buClr>
              <a:buSzPts val="2400"/>
              <a:buNone/>
              <a:defRPr sz="2400">
                <a:solidFill>
                  <a:schemeClr val="dk1"/>
                </a:solidFill>
              </a:defRPr>
            </a:lvl4pPr>
            <a:lvl5pPr lvl="4" algn="ctr" rtl="0">
              <a:lnSpc>
                <a:spcPct val="100000"/>
              </a:lnSpc>
              <a:spcBef>
                <a:spcPts val="0"/>
              </a:spcBef>
              <a:spcAft>
                <a:spcPts val="0"/>
              </a:spcAft>
              <a:buClr>
                <a:schemeClr val="dk1"/>
              </a:buClr>
              <a:buSzPts val="2400"/>
              <a:buNone/>
              <a:defRPr sz="2400">
                <a:solidFill>
                  <a:schemeClr val="dk1"/>
                </a:solidFill>
              </a:defRPr>
            </a:lvl5pPr>
            <a:lvl6pPr lvl="5" algn="ctr" rtl="0">
              <a:lnSpc>
                <a:spcPct val="100000"/>
              </a:lnSpc>
              <a:spcBef>
                <a:spcPts val="0"/>
              </a:spcBef>
              <a:spcAft>
                <a:spcPts val="0"/>
              </a:spcAft>
              <a:buClr>
                <a:schemeClr val="dk1"/>
              </a:buClr>
              <a:buSzPts val="2400"/>
              <a:buNone/>
              <a:defRPr sz="2400">
                <a:solidFill>
                  <a:schemeClr val="dk1"/>
                </a:solidFill>
              </a:defRPr>
            </a:lvl6pPr>
            <a:lvl7pPr lvl="6" algn="ctr" rtl="0">
              <a:lnSpc>
                <a:spcPct val="100000"/>
              </a:lnSpc>
              <a:spcBef>
                <a:spcPts val="0"/>
              </a:spcBef>
              <a:spcAft>
                <a:spcPts val="0"/>
              </a:spcAft>
              <a:buClr>
                <a:schemeClr val="dk1"/>
              </a:buClr>
              <a:buSzPts val="2400"/>
              <a:buNone/>
              <a:defRPr sz="2400">
                <a:solidFill>
                  <a:schemeClr val="dk1"/>
                </a:solidFill>
              </a:defRPr>
            </a:lvl7pPr>
            <a:lvl8pPr lvl="7" algn="ctr" rtl="0">
              <a:lnSpc>
                <a:spcPct val="100000"/>
              </a:lnSpc>
              <a:spcBef>
                <a:spcPts val="0"/>
              </a:spcBef>
              <a:spcAft>
                <a:spcPts val="0"/>
              </a:spcAft>
              <a:buClr>
                <a:schemeClr val="dk1"/>
              </a:buClr>
              <a:buSzPts val="2400"/>
              <a:buNone/>
              <a:defRPr sz="2400">
                <a:solidFill>
                  <a:schemeClr val="dk1"/>
                </a:solidFill>
              </a:defRPr>
            </a:lvl8pPr>
            <a:lvl9pPr lvl="8" algn="ctr" rtl="0">
              <a:lnSpc>
                <a:spcPct val="100000"/>
              </a:lnSpc>
              <a:spcBef>
                <a:spcPts val="0"/>
              </a:spcBef>
              <a:spcAft>
                <a:spcPts val="0"/>
              </a:spcAft>
              <a:buClr>
                <a:schemeClr val="dk1"/>
              </a:buClr>
              <a:buSzPts val="2400"/>
              <a:buNone/>
              <a:defRPr sz="2400">
                <a:solidFill>
                  <a:schemeClr val="dk1"/>
                </a:solidFill>
              </a:defRPr>
            </a:lvl9pPr>
          </a:lstStyle>
          <a:p>
            <a:endParaRPr/>
          </a:p>
        </p:txBody>
      </p:sp>
      <p:sp>
        <p:nvSpPr>
          <p:cNvPr id="172" name="Google Shape;172;p30"/>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96"/>
        <p:cNvGrpSpPr/>
        <p:nvPr/>
      </p:nvGrpSpPr>
      <p:grpSpPr>
        <a:xfrm>
          <a:off x="0" y="0"/>
          <a:ext cx="0" cy="0"/>
          <a:chOff x="0" y="0"/>
          <a:chExt cx="0" cy="0"/>
        </a:xfrm>
      </p:grpSpPr>
      <p:pic>
        <p:nvPicPr>
          <p:cNvPr id="197" name="Google Shape;197;p34"/>
          <p:cNvPicPr preferRelativeResize="0"/>
          <p:nvPr/>
        </p:nvPicPr>
        <p:blipFill rotWithShape="1">
          <a:blip r:embed="rId2">
            <a:alphaModFix/>
          </a:blip>
          <a:srcRect t="7097" r="10722" b="3624"/>
          <a:stretch/>
        </p:blipFill>
        <p:spPr>
          <a:xfrm flipH="1">
            <a:off x="0" y="0"/>
            <a:ext cx="9144000" cy="51435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98"/>
        <p:cNvGrpSpPr/>
        <p:nvPr/>
      </p:nvGrpSpPr>
      <p:grpSpPr>
        <a:xfrm>
          <a:off x="0" y="0"/>
          <a:ext cx="0" cy="0"/>
          <a:chOff x="0" y="0"/>
          <a:chExt cx="0" cy="0"/>
        </a:xfrm>
      </p:grpSpPr>
      <p:pic>
        <p:nvPicPr>
          <p:cNvPr id="199" name="Google Shape;199;p35"/>
          <p:cNvPicPr preferRelativeResize="0"/>
          <p:nvPr/>
        </p:nvPicPr>
        <p:blipFill>
          <a:blip r:embed="rId2">
            <a:alphaModFix/>
          </a:blip>
          <a:stretch>
            <a:fillRect/>
          </a:stretch>
        </p:blipFill>
        <p:spPr>
          <a:xfrm flipH="1">
            <a:off x="0" y="0"/>
            <a:ext cx="91440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title"/>
          </p:nvPr>
        </p:nvSpPr>
        <p:spPr>
          <a:xfrm>
            <a:off x="3859250" y="2380050"/>
            <a:ext cx="43602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3859250" y="1062325"/>
            <a:ext cx="4360200" cy="123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80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3859250" y="3221850"/>
            <a:ext cx="4360200" cy="37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Arial"/>
                <a:ea typeface="Arial"/>
                <a:cs typeface="Arial"/>
                <a:sym typeface="Aria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pic>
        <p:nvPicPr>
          <p:cNvPr id="30" name="Google Shape;30;p6"/>
          <p:cNvPicPr preferRelativeResize="0"/>
          <p:nvPr/>
        </p:nvPicPr>
        <p:blipFill rotWithShape="1">
          <a:blip r:embed="rId2">
            <a:alphaModFix/>
          </a:blip>
          <a:srcRect t="2162" r="2162"/>
          <a:stretch/>
        </p:blipFill>
        <p:spPr>
          <a:xfrm>
            <a:off x="0" y="0"/>
            <a:ext cx="9144000" cy="5143500"/>
          </a:xfrm>
          <a:prstGeom prst="rect">
            <a:avLst/>
          </a:prstGeom>
          <a:noFill/>
          <a:ln>
            <a:noFill/>
          </a:ln>
        </p:spPr>
      </p:pic>
      <p:sp>
        <p:nvSpPr>
          <p:cNvPr id="31" name="Google Shape;31;p6"/>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pic>
        <p:nvPicPr>
          <p:cNvPr id="33" name="Google Shape;33;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4" name="Google Shape;34;p7"/>
          <p:cNvSpPr txBox="1">
            <a:spLocks noGrp="1"/>
          </p:cNvSpPr>
          <p:nvPr>
            <p:ph type="body" idx="1"/>
          </p:nvPr>
        </p:nvSpPr>
        <p:spPr>
          <a:xfrm>
            <a:off x="2215050" y="1531850"/>
            <a:ext cx="4713900" cy="2519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Montserrat"/>
              <a:buChar char="●"/>
              <a:defRPr sz="1400"/>
            </a:lvl1pPr>
            <a:lvl2pPr marL="914400" lvl="1" indent="-317500" rtl="0">
              <a:lnSpc>
                <a:spcPct val="100000"/>
              </a:lnSpc>
              <a:spcBef>
                <a:spcPts val="1600"/>
              </a:spcBef>
              <a:spcAft>
                <a:spcPts val="0"/>
              </a:spcAft>
              <a:buSzPts val="1400"/>
              <a:buFont typeface="Montserrat"/>
              <a:buChar char="○"/>
              <a:defRPr sz="1400"/>
            </a:lvl2pPr>
            <a:lvl3pPr marL="1371600" lvl="2" indent="-317500" rtl="0">
              <a:spcBef>
                <a:spcPts val="1600"/>
              </a:spcBef>
              <a:spcAft>
                <a:spcPts val="0"/>
              </a:spcAft>
              <a:buSzPts val="1400"/>
              <a:buFont typeface="Montserrat"/>
              <a:buChar char="■"/>
              <a:defRPr sz="1400"/>
            </a:lvl3pPr>
            <a:lvl4pPr marL="1828800" lvl="3" indent="-317500" rtl="0">
              <a:spcBef>
                <a:spcPts val="1600"/>
              </a:spcBef>
              <a:spcAft>
                <a:spcPts val="0"/>
              </a:spcAft>
              <a:buSzPts val="1400"/>
              <a:buFont typeface="Montserrat"/>
              <a:buChar char="●"/>
              <a:defRPr sz="1400"/>
            </a:lvl4pPr>
            <a:lvl5pPr marL="2286000" lvl="4" indent="-317500" rtl="0">
              <a:spcBef>
                <a:spcPts val="1600"/>
              </a:spcBef>
              <a:spcAft>
                <a:spcPts val="0"/>
              </a:spcAft>
              <a:buSzPts val="1400"/>
              <a:buFont typeface="Montserrat"/>
              <a:buChar char="○"/>
              <a:defRPr sz="1400"/>
            </a:lvl5pPr>
            <a:lvl6pPr marL="2743200" lvl="5" indent="-317500" rtl="0">
              <a:spcBef>
                <a:spcPts val="1600"/>
              </a:spcBef>
              <a:spcAft>
                <a:spcPts val="0"/>
              </a:spcAft>
              <a:buSzPts val="1400"/>
              <a:buFont typeface="Montserrat"/>
              <a:buChar char="■"/>
              <a:defRPr sz="1400"/>
            </a:lvl6pPr>
            <a:lvl7pPr marL="3200400" lvl="6" indent="-317500" rtl="0">
              <a:spcBef>
                <a:spcPts val="1600"/>
              </a:spcBef>
              <a:spcAft>
                <a:spcPts val="0"/>
              </a:spcAft>
              <a:buSzPts val="1400"/>
              <a:buFont typeface="Montserrat"/>
              <a:buChar char="●"/>
              <a:defRPr sz="1400"/>
            </a:lvl7pPr>
            <a:lvl8pPr marL="3657600" lvl="7" indent="-317500" rtl="0">
              <a:spcBef>
                <a:spcPts val="1600"/>
              </a:spcBef>
              <a:spcAft>
                <a:spcPts val="0"/>
              </a:spcAft>
              <a:buSzPts val="1400"/>
              <a:buFont typeface="Montserrat"/>
              <a:buChar char="○"/>
              <a:defRPr sz="1400"/>
            </a:lvl8pPr>
            <a:lvl9pPr marL="4114800" lvl="8" indent="-317500" rtl="0">
              <a:spcBef>
                <a:spcPts val="1600"/>
              </a:spcBef>
              <a:spcAft>
                <a:spcPts val="1600"/>
              </a:spcAft>
              <a:buSzPts val="1400"/>
              <a:buFont typeface="Montserrat"/>
              <a:buChar char="■"/>
              <a:defRPr sz="1400"/>
            </a:lvl9pPr>
          </a:lstStyle>
          <a:p>
            <a:endParaRPr/>
          </a:p>
        </p:txBody>
      </p:sp>
      <p:sp>
        <p:nvSpPr>
          <p:cNvPr id="35" name="Google Shape;35;p7"/>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2">
    <p:spTree>
      <p:nvGrpSpPr>
        <p:cNvPr id="1" name="Shape 52"/>
        <p:cNvGrpSpPr/>
        <p:nvPr/>
      </p:nvGrpSpPr>
      <p:grpSpPr>
        <a:xfrm>
          <a:off x="0" y="0"/>
          <a:ext cx="0" cy="0"/>
          <a:chOff x="0" y="0"/>
          <a:chExt cx="0" cy="0"/>
        </a:xfrm>
      </p:grpSpPr>
      <p:pic>
        <p:nvPicPr>
          <p:cNvPr id="53" name="Google Shape;53;p13"/>
          <p:cNvPicPr preferRelativeResize="0"/>
          <p:nvPr/>
        </p:nvPicPr>
        <p:blipFill>
          <a:blip r:embed="rId2">
            <a:alphaModFix/>
          </a:blip>
          <a:stretch>
            <a:fillRect/>
          </a:stretch>
        </p:blipFill>
        <p:spPr>
          <a:xfrm rot="10800000" flipH="1">
            <a:off x="0" y="0"/>
            <a:ext cx="9144000" cy="5143500"/>
          </a:xfrm>
          <a:prstGeom prst="rect">
            <a:avLst/>
          </a:prstGeom>
          <a:noFill/>
          <a:ln>
            <a:noFill/>
          </a:ln>
        </p:spPr>
      </p:pic>
      <p:sp>
        <p:nvSpPr>
          <p:cNvPr id="54" name="Google Shape;54;p13"/>
          <p:cNvSpPr txBox="1">
            <a:spLocks noGrp="1"/>
          </p:cNvSpPr>
          <p:nvPr>
            <p:ph type="title" hasCustomPrompt="1"/>
          </p:nvPr>
        </p:nvSpPr>
        <p:spPr>
          <a:xfrm>
            <a:off x="715100" y="1785888"/>
            <a:ext cx="1275300" cy="997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6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a:spLocks noGrp="1"/>
          </p:cNvSpPr>
          <p:nvPr>
            <p:ph type="subTitle" idx="1"/>
          </p:nvPr>
        </p:nvSpPr>
        <p:spPr>
          <a:xfrm>
            <a:off x="720000" y="3146366"/>
            <a:ext cx="2336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6" name="Google Shape;56;p13"/>
          <p:cNvSpPr txBox="1">
            <a:spLocks noGrp="1"/>
          </p:cNvSpPr>
          <p:nvPr>
            <p:ph type="title" idx="2" hasCustomPrompt="1"/>
          </p:nvPr>
        </p:nvSpPr>
        <p:spPr>
          <a:xfrm>
            <a:off x="3398900" y="1785888"/>
            <a:ext cx="1275300" cy="997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6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 name="Google Shape;57;p13"/>
          <p:cNvSpPr txBox="1">
            <a:spLocks noGrp="1"/>
          </p:cNvSpPr>
          <p:nvPr>
            <p:ph type="subTitle" idx="3"/>
          </p:nvPr>
        </p:nvSpPr>
        <p:spPr>
          <a:xfrm>
            <a:off x="3403800" y="3146366"/>
            <a:ext cx="2336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8" name="Google Shape;58;p13"/>
          <p:cNvSpPr txBox="1">
            <a:spLocks noGrp="1"/>
          </p:cNvSpPr>
          <p:nvPr>
            <p:ph type="title" idx="4" hasCustomPrompt="1"/>
          </p:nvPr>
        </p:nvSpPr>
        <p:spPr>
          <a:xfrm>
            <a:off x="6087600" y="1785863"/>
            <a:ext cx="1275300" cy="997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6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subTitle" idx="5"/>
          </p:nvPr>
        </p:nvSpPr>
        <p:spPr>
          <a:xfrm>
            <a:off x="6092500" y="3146366"/>
            <a:ext cx="2336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0" name="Google Shape;60;p13"/>
          <p:cNvSpPr txBox="1">
            <a:spLocks noGrp="1"/>
          </p:cNvSpPr>
          <p:nvPr>
            <p:ph type="subTitle" idx="6"/>
          </p:nvPr>
        </p:nvSpPr>
        <p:spPr>
          <a:xfrm>
            <a:off x="715100" y="2796838"/>
            <a:ext cx="2336400" cy="449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300">
                <a:latin typeface="Electrolize"/>
                <a:ea typeface="Electrolize"/>
                <a:cs typeface="Electrolize"/>
                <a:sym typeface="Electroliz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1" name="Google Shape;61;p13"/>
          <p:cNvSpPr txBox="1">
            <a:spLocks noGrp="1"/>
          </p:cNvSpPr>
          <p:nvPr>
            <p:ph type="subTitle" idx="7"/>
          </p:nvPr>
        </p:nvSpPr>
        <p:spPr>
          <a:xfrm>
            <a:off x="3403800" y="2796838"/>
            <a:ext cx="2336400" cy="449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300">
                <a:latin typeface="Electrolize"/>
                <a:ea typeface="Electrolize"/>
                <a:cs typeface="Electrolize"/>
                <a:sym typeface="Electroliz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2" name="Google Shape;62;p13"/>
          <p:cNvSpPr txBox="1">
            <a:spLocks noGrp="1"/>
          </p:cNvSpPr>
          <p:nvPr>
            <p:ph type="subTitle" idx="8"/>
          </p:nvPr>
        </p:nvSpPr>
        <p:spPr>
          <a:xfrm>
            <a:off x="6087600" y="2796838"/>
            <a:ext cx="2336400" cy="449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300">
                <a:latin typeface="Electrolize"/>
                <a:ea typeface="Electrolize"/>
                <a:cs typeface="Electrolize"/>
                <a:sym typeface="Electroliz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3" name="Google Shape;63;p13"/>
          <p:cNvSpPr txBox="1">
            <a:spLocks noGrp="1"/>
          </p:cNvSpPr>
          <p:nvPr>
            <p:ph type="title" idx="9"/>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CUSTOM_10_1">
    <p:spTree>
      <p:nvGrpSpPr>
        <p:cNvPr id="1" name="Shape 64"/>
        <p:cNvGrpSpPr/>
        <p:nvPr/>
      </p:nvGrpSpPr>
      <p:grpSpPr>
        <a:xfrm>
          <a:off x="0" y="0"/>
          <a:ext cx="0" cy="0"/>
          <a:chOff x="0" y="0"/>
          <a:chExt cx="0" cy="0"/>
        </a:xfrm>
      </p:grpSpPr>
      <p:pic>
        <p:nvPicPr>
          <p:cNvPr id="65" name="Google Shape;65;p14"/>
          <p:cNvPicPr preferRelativeResize="0"/>
          <p:nvPr/>
        </p:nvPicPr>
        <p:blipFill rotWithShape="1">
          <a:blip r:embed="rId2">
            <a:alphaModFix/>
          </a:blip>
          <a:srcRect/>
          <a:stretch/>
        </p:blipFill>
        <p:spPr>
          <a:xfrm rot="10800000" flipH="1">
            <a:off x="0" y="0"/>
            <a:ext cx="9144000" cy="5143500"/>
          </a:xfrm>
          <a:prstGeom prst="rect">
            <a:avLst/>
          </a:prstGeom>
          <a:noFill/>
          <a:ln>
            <a:noFill/>
          </a:ln>
        </p:spPr>
      </p:pic>
      <p:sp>
        <p:nvSpPr>
          <p:cNvPr id="66" name="Google Shape;66;p14"/>
          <p:cNvSpPr txBox="1">
            <a:spLocks noGrp="1"/>
          </p:cNvSpPr>
          <p:nvPr>
            <p:ph type="title" hasCustomPrompt="1"/>
          </p:nvPr>
        </p:nvSpPr>
        <p:spPr>
          <a:xfrm flipH="1">
            <a:off x="715100" y="1999775"/>
            <a:ext cx="1724100" cy="135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8000"/>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67" name="Google Shape;67;p14"/>
          <p:cNvSpPr txBox="1">
            <a:spLocks noGrp="1"/>
          </p:cNvSpPr>
          <p:nvPr>
            <p:ph type="title" idx="2"/>
          </p:nvPr>
        </p:nvSpPr>
        <p:spPr>
          <a:xfrm>
            <a:off x="2448525" y="1907332"/>
            <a:ext cx="2571600" cy="814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8" name="Google Shape;68;p14"/>
          <p:cNvSpPr txBox="1">
            <a:spLocks noGrp="1"/>
          </p:cNvSpPr>
          <p:nvPr>
            <p:ph type="subTitle" idx="1"/>
          </p:nvPr>
        </p:nvSpPr>
        <p:spPr>
          <a:xfrm>
            <a:off x="2448525" y="2675675"/>
            <a:ext cx="2571600" cy="67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r" rtl="0">
              <a:spcBef>
                <a:spcPts val="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2">
  <p:cSld name="CUSTOM_10_1_1">
    <p:spTree>
      <p:nvGrpSpPr>
        <p:cNvPr id="1" name="Shape 69"/>
        <p:cNvGrpSpPr/>
        <p:nvPr/>
      </p:nvGrpSpPr>
      <p:grpSpPr>
        <a:xfrm>
          <a:off x="0" y="0"/>
          <a:ext cx="0" cy="0"/>
          <a:chOff x="0" y="0"/>
          <a:chExt cx="0" cy="0"/>
        </a:xfrm>
      </p:grpSpPr>
      <p:pic>
        <p:nvPicPr>
          <p:cNvPr id="70" name="Google Shape;70;p15"/>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71" name="Google Shape;71;p15"/>
          <p:cNvSpPr txBox="1">
            <a:spLocks noGrp="1"/>
          </p:cNvSpPr>
          <p:nvPr>
            <p:ph type="title"/>
          </p:nvPr>
        </p:nvSpPr>
        <p:spPr>
          <a:xfrm>
            <a:off x="2391900" y="2380050"/>
            <a:ext cx="43602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2" name="Google Shape;72;p15"/>
          <p:cNvSpPr txBox="1">
            <a:spLocks noGrp="1"/>
          </p:cNvSpPr>
          <p:nvPr>
            <p:ph type="title" idx="2" hasCustomPrompt="1"/>
          </p:nvPr>
        </p:nvSpPr>
        <p:spPr>
          <a:xfrm>
            <a:off x="2391900" y="1062325"/>
            <a:ext cx="4360200" cy="123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80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15"/>
          <p:cNvSpPr txBox="1">
            <a:spLocks noGrp="1"/>
          </p:cNvSpPr>
          <p:nvPr>
            <p:ph type="subTitle" idx="1"/>
          </p:nvPr>
        </p:nvSpPr>
        <p:spPr>
          <a:xfrm>
            <a:off x="2391900" y="3221850"/>
            <a:ext cx="4360200" cy="37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Arial"/>
                <a:ea typeface="Arial"/>
                <a:cs typeface="Arial"/>
                <a:sym typeface="Aria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74"/>
        <p:cNvGrpSpPr/>
        <p:nvPr/>
      </p:nvGrpSpPr>
      <p:grpSpPr>
        <a:xfrm>
          <a:off x="0" y="0"/>
          <a:ext cx="0" cy="0"/>
          <a:chOff x="0" y="0"/>
          <a:chExt cx="0" cy="0"/>
        </a:xfrm>
      </p:grpSpPr>
      <p:pic>
        <p:nvPicPr>
          <p:cNvPr id="75" name="Google Shape;75;p16"/>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76" name="Google Shape;76;p16"/>
          <p:cNvSpPr txBox="1">
            <a:spLocks noGrp="1"/>
          </p:cNvSpPr>
          <p:nvPr>
            <p:ph type="title"/>
          </p:nvPr>
        </p:nvSpPr>
        <p:spPr>
          <a:xfrm>
            <a:off x="1458150" y="2881475"/>
            <a:ext cx="6227700" cy="53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3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77" name="Google Shape;77;p16"/>
          <p:cNvSpPr txBox="1">
            <a:spLocks noGrp="1"/>
          </p:cNvSpPr>
          <p:nvPr>
            <p:ph type="subTitle" idx="1"/>
          </p:nvPr>
        </p:nvSpPr>
        <p:spPr>
          <a:xfrm>
            <a:off x="1458150" y="1515000"/>
            <a:ext cx="6227700" cy="1413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500"/>
              <a:buNone/>
              <a:defRPr sz="2500">
                <a:solidFill>
                  <a:schemeClr val="dk1"/>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Electrolize"/>
              <a:buNone/>
              <a:defRPr sz="3500">
                <a:solidFill>
                  <a:schemeClr val="dk1"/>
                </a:solidFill>
                <a:latin typeface="Electrolize"/>
                <a:ea typeface="Electrolize"/>
                <a:cs typeface="Electrolize"/>
                <a:sym typeface="Electrolize"/>
              </a:defRPr>
            </a:lvl1pPr>
            <a:lvl2pPr lvl="1" rtl="0">
              <a:spcBef>
                <a:spcPts val="0"/>
              </a:spcBef>
              <a:spcAft>
                <a:spcPts val="0"/>
              </a:spcAft>
              <a:buClr>
                <a:schemeClr val="dk1"/>
              </a:buClr>
              <a:buSzPts val="3500"/>
              <a:buFont typeface="Electrolize"/>
              <a:buNone/>
              <a:defRPr sz="3500">
                <a:solidFill>
                  <a:schemeClr val="dk1"/>
                </a:solidFill>
                <a:latin typeface="Electrolize"/>
                <a:ea typeface="Electrolize"/>
                <a:cs typeface="Electrolize"/>
                <a:sym typeface="Electrolize"/>
              </a:defRPr>
            </a:lvl2pPr>
            <a:lvl3pPr lvl="2" rtl="0">
              <a:spcBef>
                <a:spcPts val="0"/>
              </a:spcBef>
              <a:spcAft>
                <a:spcPts val="0"/>
              </a:spcAft>
              <a:buClr>
                <a:schemeClr val="dk1"/>
              </a:buClr>
              <a:buSzPts val="3500"/>
              <a:buFont typeface="Electrolize"/>
              <a:buNone/>
              <a:defRPr sz="3500">
                <a:solidFill>
                  <a:schemeClr val="dk1"/>
                </a:solidFill>
                <a:latin typeface="Electrolize"/>
                <a:ea typeface="Electrolize"/>
                <a:cs typeface="Electrolize"/>
                <a:sym typeface="Electrolize"/>
              </a:defRPr>
            </a:lvl3pPr>
            <a:lvl4pPr lvl="3" rtl="0">
              <a:spcBef>
                <a:spcPts val="0"/>
              </a:spcBef>
              <a:spcAft>
                <a:spcPts val="0"/>
              </a:spcAft>
              <a:buClr>
                <a:schemeClr val="dk1"/>
              </a:buClr>
              <a:buSzPts val="3500"/>
              <a:buFont typeface="Electrolize"/>
              <a:buNone/>
              <a:defRPr sz="3500">
                <a:solidFill>
                  <a:schemeClr val="dk1"/>
                </a:solidFill>
                <a:latin typeface="Electrolize"/>
                <a:ea typeface="Electrolize"/>
                <a:cs typeface="Electrolize"/>
                <a:sym typeface="Electrolize"/>
              </a:defRPr>
            </a:lvl4pPr>
            <a:lvl5pPr lvl="4" rtl="0">
              <a:spcBef>
                <a:spcPts val="0"/>
              </a:spcBef>
              <a:spcAft>
                <a:spcPts val="0"/>
              </a:spcAft>
              <a:buClr>
                <a:schemeClr val="dk1"/>
              </a:buClr>
              <a:buSzPts val="3500"/>
              <a:buFont typeface="Electrolize"/>
              <a:buNone/>
              <a:defRPr sz="3500">
                <a:solidFill>
                  <a:schemeClr val="dk1"/>
                </a:solidFill>
                <a:latin typeface="Electrolize"/>
                <a:ea typeface="Electrolize"/>
                <a:cs typeface="Electrolize"/>
                <a:sym typeface="Electrolize"/>
              </a:defRPr>
            </a:lvl5pPr>
            <a:lvl6pPr lvl="5" rtl="0">
              <a:spcBef>
                <a:spcPts val="0"/>
              </a:spcBef>
              <a:spcAft>
                <a:spcPts val="0"/>
              </a:spcAft>
              <a:buClr>
                <a:schemeClr val="dk1"/>
              </a:buClr>
              <a:buSzPts val="3500"/>
              <a:buFont typeface="Electrolize"/>
              <a:buNone/>
              <a:defRPr sz="3500">
                <a:solidFill>
                  <a:schemeClr val="dk1"/>
                </a:solidFill>
                <a:latin typeface="Electrolize"/>
                <a:ea typeface="Electrolize"/>
                <a:cs typeface="Electrolize"/>
                <a:sym typeface="Electrolize"/>
              </a:defRPr>
            </a:lvl6pPr>
            <a:lvl7pPr lvl="6" rtl="0">
              <a:spcBef>
                <a:spcPts val="0"/>
              </a:spcBef>
              <a:spcAft>
                <a:spcPts val="0"/>
              </a:spcAft>
              <a:buClr>
                <a:schemeClr val="dk1"/>
              </a:buClr>
              <a:buSzPts val="3500"/>
              <a:buFont typeface="Electrolize"/>
              <a:buNone/>
              <a:defRPr sz="3500">
                <a:solidFill>
                  <a:schemeClr val="dk1"/>
                </a:solidFill>
                <a:latin typeface="Electrolize"/>
                <a:ea typeface="Electrolize"/>
                <a:cs typeface="Electrolize"/>
                <a:sym typeface="Electrolize"/>
              </a:defRPr>
            </a:lvl7pPr>
            <a:lvl8pPr lvl="7" rtl="0">
              <a:spcBef>
                <a:spcPts val="0"/>
              </a:spcBef>
              <a:spcAft>
                <a:spcPts val="0"/>
              </a:spcAft>
              <a:buClr>
                <a:schemeClr val="dk1"/>
              </a:buClr>
              <a:buSzPts val="3500"/>
              <a:buFont typeface="Electrolize"/>
              <a:buNone/>
              <a:defRPr sz="3500">
                <a:solidFill>
                  <a:schemeClr val="dk1"/>
                </a:solidFill>
                <a:latin typeface="Electrolize"/>
                <a:ea typeface="Electrolize"/>
                <a:cs typeface="Electrolize"/>
                <a:sym typeface="Electrolize"/>
              </a:defRPr>
            </a:lvl8pPr>
            <a:lvl9pPr lvl="8" rtl="0">
              <a:spcBef>
                <a:spcPts val="0"/>
              </a:spcBef>
              <a:spcAft>
                <a:spcPts val="0"/>
              </a:spcAft>
              <a:buClr>
                <a:schemeClr val="dk1"/>
              </a:buClr>
              <a:buSzPts val="3500"/>
              <a:buFont typeface="Electrolize"/>
              <a:buNone/>
              <a:defRPr sz="3500">
                <a:solidFill>
                  <a:schemeClr val="dk1"/>
                </a:solidFill>
                <a:latin typeface="Electrolize"/>
                <a:ea typeface="Electrolize"/>
                <a:cs typeface="Electrolize"/>
                <a:sym typeface="Electroliz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1pPr>
            <a:lvl2pPr marL="914400" lvl="1" indent="-317500">
              <a:lnSpc>
                <a:spcPct val="100000"/>
              </a:lnSpc>
              <a:spcBef>
                <a:spcPts val="1600"/>
              </a:spcBef>
              <a:spcAft>
                <a:spcPts val="0"/>
              </a:spcAft>
              <a:buClr>
                <a:schemeClr val="dk1"/>
              </a:buClr>
              <a:buSzPts val="1400"/>
              <a:buFont typeface="Cairo"/>
              <a:buChar char="○"/>
              <a:defRPr>
                <a:solidFill>
                  <a:schemeClr val="dk1"/>
                </a:solidFill>
                <a:latin typeface="Cairo"/>
                <a:ea typeface="Cairo"/>
                <a:cs typeface="Cairo"/>
                <a:sym typeface="Cairo"/>
              </a:defRPr>
            </a:lvl2pPr>
            <a:lvl3pPr marL="1371600" lvl="2" indent="-317500">
              <a:lnSpc>
                <a:spcPct val="100000"/>
              </a:lnSpc>
              <a:spcBef>
                <a:spcPts val="1600"/>
              </a:spcBef>
              <a:spcAft>
                <a:spcPts val="0"/>
              </a:spcAft>
              <a:buClr>
                <a:schemeClr val="dk1"/>
              </a:buClr>
              <a:buSzPts val="1400"/>
              <a:buFont typeface="Cairo"/>
              <a:buChar char="■"/>
              <a:defRPr>
                <a:solidFill>
                  <a:schemeClr val="dk1"/>
                </a:solidFill>
                <a:latin typeface="Cairo"/>
                <a:ea typeface="Cairo"/>
                <a:cs typeface="Cairo"/>
                <a:sym typeface="Cairo"/>
              </a:defRPr>
            </a:lvl3pPr>
            <a:lvl4pPr marL="1828800" lvl="3" indent="-317500">
              <a:lnSpc>
                <a:spcPct val="100000"/>
              </a:lnSpc>
              <a:spcBef>
                <a:spcPts val="1600"/>
              </a:spcBef>
              <a:spcAft>
                <a:spcPts val="0"/>
              </a:spcAft>
              <a:buClr>
                <a:schemeClr val="dk1"/>
              </a:buClr>
              <a:buSzPts val="1400"/>
              <a:buFont typeface="Cairo"/>
              <a:buChar char="●"/>
              <a:defRPr>
                <a:solidFill>
                  <a:schemeClr val="dk1"/>
                </a:solidFill>
                <a:latin typeface="Cairo"/>
                <a:ea typeface="Cairo"/>
                <a:cs typeface="Cairo"/>
                <a:sym typeface="Cairo"/>
              </a:defRPr>
            </a:lvl4pPr>
            <a:lvl5pPr marL="2286000" lvl="4" indent="-317500">
              <a:lnSpc>
                <a:spcPct val="100000"/>
              </a:lnSpc>
              <a:spcBef>
                <a:spcPts val="1600"/>
              </a:spcBef>
              <a:spcAft>
                <a:spcPts val="0"/>
              </a:spcAft>
              <a:buClr>
                <a:schemeClr val="dk1"/>
              </a:buClr>
              <a:buSzPts val="1400"/>
              <a:buFont typeface="Cairo"/>
              <a:buChar char="○"/>
              <a:defRPr>
                <a:solidFill>
                  <a:schemeClr val="dk1"/>
                </a:solidFill>
                <a:latin typeface="Cairo"/>
                <a:ea typeface="Cairo"/>
                <a:cs typeface="Cairo"/>
                <a:sym typeface="Cairo"/>
              </a:defRPr>
            </a:lvl5pPr>
            <a:lvl6pPr marL="2743200" lvl="5" indent="-317500">
              <a:lnSpc>
                <a:spcPct val="100000"/>
              </a:lnSpc>
              <a:spcBef>
                <a:spcPts val="1600"/>
              </a:spcBef>
              <a:spcAft>
                <a:spcPts val="0"/>
              </a:spcAft>
              <a:buClr>
                <a:schemeClr val="dk1"/>
              </a:buClr>
              <a:buSzPts val="1400"/>
              <a:buFont typeface="Cairo"/>
              <a:buChar char="■"/>
              <a:defRPr>
                <a:solidFill>
                  <a:schemeClr val="dk1"/>
                </a:solidFill>
                <a:latin typeface="Cairo"/>
                <a:ea typeface="Cairo"/>
                <a:cs typeface="Cairo"/>
                <a:sym typeface="Cairo"/>
              </a:defRPr>
            </a:lvl6pPr>
            <a:lvl7pPr marL="3200400" lvl="6" indent="-317500">
              <a:lnSpc>
                <a:spcPct val="100000"/>
              </a:lnSpc>
              <a:spcBef>
                <a:spcPts val="1600"/>
              </a:spcBef>
              <a:spcAft>
                <a:spcPts val="0"/>
              </a:spcAft>
              <a:buClr>
                <a:schemeClr val="dk1"/>
              </a:buClr>
              <a:buSzPts val="1400"/>
              <a:buFont typeface="Cairo"/>
              <a:buChar char="●"/>
              <a:defRPr>
                <a:solidFill>
                  <a:schemeClr val="dk1"/>
                </a:solidFill>
                <a:latin typeface="Cairo"/>
                <a:ea typeface="Cairo"/>
                <a:cs typeface="Cairo"/>
                <a:sym typeface="Cairo"/>
              </a:defRPr>
            </a:lvl7pPr>
            <a:lvl8pPr marL="3657600" lvl="7" indent="-317500">
              <a:lnSpc>
                <a:spcPct val="100000"/>
              </a:lnSpc>
              <a:spcBef>
                <a:spcPts val="1600"/>
              </a:spcBef>
              <a:spcAft>
                <a:spcPts val="0"/>
              </a:spcAft>
              <a:buClr>
                <a:schemeClr val="dk1"/>
              </a:buClr>
              <a:buSzPts val="1400"/>
              <a:buFont typeface="Cairo"/>
              <a:buChar char="○"/>
              <a:defRPr>
                <a:solidFill>
                  <a:schemeClr val="dk1"/>
                </a:solidFill>
                <a:latin typeface="Cairo"/>
                <a:ea typeface="Cairo"/>
                <a:cs typeface="Cairo"/>
                <a:sym typeface="Cairo"/>
              </a:defRPr>
            </a:lvl8pPr>
            <a:lvl9pPr marL="4114800" lvl="8" indent="-317500">
              <a:lnSpc>
                <a:spcPct val="100000"/>
              </a:lnSpc>
              <a:spcBef>
                <a:spcPts val="1600"/>
              </a:spcBef>
              <a:spcAft>
                <a:spcPts val="1600"/>
              </a:spcAft>
              <a:buClr>
                <a:schemeClr val="dk1"/>
              </a:buClr>
              <a:buSzPts val="1400"/>
              <a:buFont typeface="Cairo"/>
              <a:buChar char="■"/>
              <a:defRPr>
                <a:solidFill>
                  <a:schemeClr val="dk1"/>
                </a:solidFill>
                <a:latin typeface="Cairo"/>
                <a:ea typeface="Cairo"/>
                <a:cs typeface="Cairo"/>
                <a:sym typeface="Cai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8" r:id="rId5"/>
    <p:sldLayoutId id="2147483659" r:id="rId6"/>
    <p:sldLayoutId id="2147483660" r:id="rId7"/>
    <p:sldLayoutId id="2147483661" r:id="rId8"/>
    <p:sldLayoutId id="2147483662" r:id="rId9"/>
    <p:sldLayoutId id="2147483671" r:id="rId10"/>
    <p:sldLayoutId id="2147483674" r:id="rId11"/>
    <p:sldLayoutId id="2147483676" r:id="rId12"/>
    <p:sldLayoutId id="2147483680" r:id="rId13"/>
    <p:sldLayoutId id="2147483681"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1"/>
          <p:cNvSpPr txBox="1">
            <a:spLocks noGrp="1"/>
          </p:cNvSpPr>
          <p:nvPr>
            <p:ph type="ctrTitle"/>
          </p:nvPr>
        </p:nvSpPr>
        <p:spPr>
          <a:xfrm>
            <a:off x="4751610" y="922025"/>
            <a:ext cx="3758339" cy="220088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1" noProof="1">
                <a:solidFill>
                  <a:schemeClr val="dk1"/>
                </a:solidFill>
              </a:rPr>
              <a:t>ELIMINAREA ZGOMOTULUI DIN IMAGINI</a:t>
            </a:r>
            <a:endParaRPr lang="en-GB" noProof="1"/>
          </a:p>
        </p:txBody>
      </p:sp>
      <p:sp>
        <p:nvSpPr>
          <p:cNvPr id="215" name="Google Shape;215;p41"/>
          <p:cNvSpPr txBox="1">
            <a:spLocks noGrp="1"/>
          </p:cNvSpPr>
          <p:nvPr>
            <p:ph type="subTitle" idx="1"/>
          </p:nvPr>
        </p:nvSpPr>
        <p:spPr>
          <a:xfrm>
            <a:off x="4751610" y="3585725"/>
            <a:ext cx="3758340" cy="1234248"/>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noProof="1"/>
              <a:t>Victor David</a:t>
            </a:r>
          </a:p>
          <a:p>
            <a:pPr marL="0" lvl="0" indent="0" algn="r" rtl="0">
              <a:spcBef>
                <a:spcPts val="0"/>
              </a:spcBef>
              <a:spcAft>
                <a:spcPts val="0"/>
              </a:spcAft>
              <a:buNone/>
            </a:pPr>
            <a:r>
              <a:rPr lang="en" noProof="1"/>
              <a:t>Laurențiu-Vasile Crețu</a:t>
            </a:r>
          </a:p>
          <a:p>
            <a:pPr marL="0" lvl="0" indent="0" algn="r" rtl="0">
              <a:spcBef>
                <a:spcPts val="0"/>
              </a:spcBef>
              <a:spcAft>
                <a:spcPts val="0"/>
              </a:spcAft>
              <a:buNone/>
            </a:pPr>
            <a:r>
              <a:rPr lang="en" noProof="1"/>
              <a:t>Robert-Alexandru Sorete</a:t>
            </a:r>
          </a:p>
          <a:p>
            <a:pPr marL="0" lvl="0" indent="0" algn="r" rtl="0">
              <a:spcBef>
                <a:spcPts val="0"/>
              </a:spcBef>
              <a:spcAft>
                <a:spcPts val="0"/>
              </a:spcAft>
              <a:buNone/>
            </a:pPr>
            <a:r>
              <a:rPr lang="en" noProof="1"/>
              <a:t>Nicoleta-Anastasia Dinoiu</a:t>
            </a:r>
          </a:p>
        </p:txBody>
      </p:sp>
      <p:pic>
        <p:nvPicPr>
          <p:cNvPr id="5" name="Picture 4">
            <a:extLst>
              <a:ext uri="{FF2B5EF4-FFF2-40B4-BE49-F238E27FC236}">
                <a16:creationId xmlns:a16="http://schemas.microsoft.com/office/drawing/2014/main" id="{EBFB41CE-10F3-45DA-C9B0-F86C1B1209E1}"/>
              </a:ext>
            </a:extLst>
          </p:cNvPr>
          <p:cNvPicPr>
            <a:picLocks noChangeAspect="1"/>
          </p:cNvPicPr>
          <p:nvPr/>
        </p:nvPicPr>
        <p:blipFill>
          <a:blip r:embed="rId3"/>
          <a:stretch>
            <a:fillRect/>
          </a:stretch>
        </p:blipFill>
        <p:spPr>
          <a:xfrm>
            <a:off x="813661" y="692580"/>
            <a:ext cx="3758339" cy="375833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19" name="Google Shape;319;p50"/>
              <p:cNvSpPr txBox="1">
                <a:spLocks noGrp="1"/>
              </p:cNvSpPr>
              <p:nvPr>
                <p:ph type="subTitle" idx="3"/>
              </p:nvPr>
            </p:nvSpPr>
            <p:spPr>
              <a:xfrm>
                <a:off x="720000" y="1363734"/>
                <a:ext cx="7360236" cy="2503957"/>
              </a:xfrm>
              <a:prstGeom prst="rect">
                <a:avLst/>
              </a:prstGeom>
            </p:spPr>
            <p:txBody>
              <a:bodyPr spcFirstLastPara="1" wrap="square" lIns="91425" tIns="91425" rIns="91425" bIns="91425" anchor="t" anchorCtr="0">
                <a:noAutofit/>
              </a:bodyPr>
              <a:lstStyle/>
              <a:p>
                <a:pPr marL="139700" indent="0" algn="just">
                  <a:lnSpc>
                    <a:spcPct val="107000"/>
                  </a:lnSpc>
                  <a:spcAft>
                    <a:spcPts val="800"/>
                  </a:spcAft>
                </a:pPr>
                <a:r>
                  <a:rPr lang="ro-RO" kern="100" dirty="0">
                    <a:latin typeface="Cairo Light" pitchFamily="2" charset="-78"/>
                    <a:ea typeface="Calibri" panose="020F0502020204030204" pitchFamily="34" charset="0"/>
                    <a:cs typeface="Cairo Light" pitchFamily="2" charset="-78"/>
                  </a:rPr>
                  <a:t>Matematic, problema eliminării zgomotului poate fi modelată in felul următor:</a:t>
                </a:r>
                <a:r>
                  <a:rPr lang="en-RO" kern="100" dirty="0">
                    <a:latin typeface="Cairo Light" pitchFamily="2" charset="-78"/>
                    <a:ea typeface="Calibri" panose="020F0502020204030204" pitchFamily="34" charset="0"/>
                    <a:cs typeface="Cairo Light" pitchFamily="2" charset="-78"/>
                  </a:rPr>
                  <a:t> </a:t>
                </a:r>
                <a14:m>
                  <m:oMath xmlns:m="http://schemas.openxmlformats.org/officeDocument/2006/math">
                    <m:r>
                      <m:rPr>
                        <m:sty m:val="p"/>
                      </m:rPr>
                      <a:rPr lang="ro-RO" b="0" i="0" kern="100">
                        <a:latin typeface="Cambria Math" panose="02040503050406030204" pitchFamily="18" charset="0"/>
                        <a:ea typeface="Calibri" panose="020F0502020204030204" pitchFamily="34" charset="0"/>
                        <a:cs typeface="Times New Roman" panose="02020603050405020304" pitchFamily="18" charset="0"/>
                      </a:rPr>
                      <m:t>y</m:t>
                    </m:r>
                    <m:r>
                      <a:rPr lang="ro-RO" b="0" i="0" kern="100">
                        <a:latin typeface="Cambria Math" panose="02040503050406030204" pitchFamily="18" charset="0"/>
                        <a:ea typeface="Calibri" panose="020F0502020204030204" pitchFamily="34" charset="0"/>
                        <a:cs typeface="Times New Roman" panose="02020603050405020304" pitchFamily="18" charset="0"/>
                      </a:rPr>
                      <m:t>=</m:t>
                    </m:r>
                    <m:r>
                      <m:rPr>
                        <m:sty m:val="p"/>
                      </m:rPr>
                      <a:rPr lang="ro-RO" b="0" i="0" kern="100">
                        <a:latin typeface="Cambria Math" panose="02040503050406030204" pitchFamily="18" charset="0"/>
                        <a:ea typeface="Calibri" panose="020F0502020204030204" pitchFamily="34" charset="0"/>
                        <a:cs typeface="Times New Roman" panose="02020603050405020304" pitchFamily="18" charset="0"/>
                      </a:rPr>
                      <m:t>x</m:t>
                    </m:r>
                    <m:r>
                      <a:rPr lang="ro-RO" b="0" i="0" kern="100">
                        <a:latin typeface="Cambria Math" panose="02040503050406030204" pitchFamily="18" charset="0"/>
                        <a:ea typeface="Calibri" panose="020F0502020204030204" pitchFamily="34" charset="0"/>
                        <a:cs typeface="Times New Roman" panose="02020603050405020304" pitchFamily="18" charset="0"/>
                      </a:rPr>
                      <m:t>+</m:t>
                    </m:r>
                    <m:r>
                      <m:rPr>
                        <m:sty m:val="p"/>
                      </m:rPr>
                      <a:rPr lang="ro-RO" b="0" i="0" kern="100">
                        <a:latin typeface="Cambria Math" panose="02040503050406030204" pitchFamily="18" charset="0"/>
                        <a:ea typeface="Calibri" panose="020F0502020204030204" pitchFamily="34" charset="0"/>
                        <a:cs typeface="Times New Roman" panose="02020603050405020304" pitchFamily="18" charset="0"/>
                      </a:rPr>
                      <m:t>n</m:t>
                    </m:r>
                  </m:oMath>
                </a14:m>
                <a:r>
                  <a:rPr lang="ro-RO" kern="100" dirty="0">
                    <a:latin typeface="Cairo Light" pitchFamily="2" charset="-78"/>
                    <a:ea typeface="Times New Roman" panose="02020603050405020304" pitchFamily="18" charset="0"/>
                    <a:cs typeface="Cairo Light" pitchFamily="2" charset="-78"/>
                  </a:rPr>
                  <a:t> </a:t>
                </a:r>
                <a:endParaRPr lang="en-RO" kern="100" dirty="0">
                  <a:latin typeface="Cairo Light" pitchFamily="2" charset="-78"/>
                  <a:ea typeface="Calibri" panose="020F0502020204030204" pitchFamily="34" charset="0"/>
                  <a:cs typeface="Cairo Light" pitchFamily="2" charset="-78"/>
                </a:endParaRPr>
              </a:p>
              <a:p>
                <a:pPr lvl="1" algn="just">
                  <a:lnSpc>
                    <a:spcPct val="107000"/>
                  </a:lnSpc>
                  <a:spcAft>
                    <a:spcPts val="800"/>
                  </a:spcAft>
                  <a:buFont typeface="Arial" panose="020B0604020202020204" pitchFamily="34" charset="0"/>
                  <a:buChar char="•"/>
                </a:pPr>
                <a:r>
                  <a:rPr lang="ro-RO" kern="100" dirty="0">
                    <a:latin typeface="Cairo Light" pitchFamily="2" charset="-78"/>
                    <a:ea typeface="Times New Roman" panose="02020603050405020304" pitchFamily="18" charset="0"/>
                    <a:cs typeface="Cairo Light" pitchFamily="2" charset="-78"/>
                  </a:rPr>
                  <a:t>unde y este imaginea cu zgomot, </a:t>
                </a:r>
              </a:p>
              <a:p>
                <a:pPr lvl="1" algn="just">
                  <a:lnSpc>
                    <a:spcPct val="107000"/>
                  </a:lnSpc>
                  <a:spcAft>
                    <a:spcPts val="800"/>
                  </a:spcAft>
                  <a:buFont typeface="Arial" panose="020B0604020202020204" pitchFamily="34" charset="0"/>
                  <a:buChar char="•"/>
                </a:pPr>
                <a:r>
                  <a:rPr lang="ro-RO" kern="100" dirty="0">
                    <a:latin typeface="Cairo Light" pitchFamily="2" charset="-78"/>
                    <a:ea typeface="Times New Roman" panose="02020603050405020304" pitchFamily="18" charset="0"/>
                    <a:cs typeface="Cairo Light" pitchFamily="2" charset="-78"/>
                  </a:rPr>
                  <a:t>x este imaginea clară (necunoscută)</a:t>
                </a:r>
              </a:p>
              <a:p>
                <a:pPr lvl="1" algn="just">
                  <a:lnSpc>
                    <a:spcPct val="107000"/>
                  </a:lnSpc>
                  <a:spcAft>
                    <a:spcPts val="800"/>
                  </a:spcAft>
                  <a:buFont typeface="Arial" panose="020B0604020202020204" pitchFamily="34" charset="0"/>
                  <a:buChar char="•"/>
                </a:pPr>
                <a:r>
                  <a:rPr lang="ro-RO" kern="100" dirty="0">
                    <a:latin typeface="Cairo Light" pitchFamily="2" charset="-78"/>
                    <a:ea typeface="Times New Roman" panose="02020603050405020304" pitchFamily="18" charset="0"/>
                    <a:cs typeface="Cairo Light" pitchFamily="2" charset="-78"/>
                  </a:rPr>
                  <a:t>n reprezintă zgomotul aditiv </a:t>
                </a:r>
                <a:r>
                  <a:rPr lang="ro-RO" kern="100" dirty="0" err="1">
                    <a:latin typeface="Cairo Light" pitchFamily="2" charset="-78"/>
                    <a:ea typeface="Times New Roman" panose="02020603050405020304" pitchFamily="18" charset="0"/>
                    <a:cs typeface="Cairo Light" pitchFamily="2" charset="-78"/>
                  </a:rPr>
                  <a:t>Gaussian</a:t>
                </a:r>
                <a:r>
                  <a:rPr lang="ro-RO" kern="100" dirty="0">
                    <a:latin typeface="Cairo Light" pitchFamily="2" charset="-78"/>
                    <a:ea typeface="Times New Roman" panose="02020603050405020304" pitchFamily="18" charset="0"/>
                    <a:cs typeface="Cairo Light" pitchFamily="2" charset="-78"/>
                  </a:rPr>
                  <a:t> alb (AWGN) cu deviația standard </a:t>
                </a:r>
                <a14:m>
                  <m:oMath xmlns:m="http://schemas.openxmlformats.org/officeDocument/2006/math">
                    <m:sSub>
                      <m:sSubPr>
                        <m:ctrlPr>
                          <a:rPr lang="en-RO" kern="100">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ro-RO" b="0" i="0" kern="100">
                            <a:latin typeface="Cambria Math" panose="02040503050406030204" pitchFamily="18" charset="0"/>
                            <a:ea typeface="Times New Roman" panose="02020603050405020304" pitchFamily="18" charset="0"/>
                            <a:cs typeface="Times New Roman" panose="02020603050405020304" pitchFamily="18" charset="0"/>
                          </a:rPr>
                          <m:t>σ</m:t>
                        </m:r>
                      </m:e>
                      <m:sub>
                        <m:r>
                          <m:rPr>
                            <m:sty m:val="p"/>
                          </m:rPr>
                          <a:rPr lang="ro-RO" b="0" i="0" kern="100">
                            <a:latin typeface="Cambria Math" panose="02040503050406030204" pitchFamily="18" charset="0"/>
                            <a:ea typeface="Times New Roman" panose="02020603050405020304" pitchFamily="18" charset="0"/>
                            <a:cs typeface="Times New Roman" panose="02020603050405020304" pitchFamily="18" charset="0"/>
                          </a:rPr>
                          <m:t>n</m:t>
                        </m:r>
                      </m:sub>
                    </m:sSub>
                  </m:oMath>
                </a14:m>
                <a:r>
                  <a:rPr lang="ro-RO" kern="100" dirty="0">
                    <a:latin typeface="Cairo Light" pitchFamily="2" charset="-78"/>
                    <a:ea typeface="Times New Roman" panose="02020603050405020304" pitchFamily="18" charset="0"/>
                    <a:cs typeface="Cairo Light" pitchFamily="2" charset="-78"/>
                  </a:rPr>
                  <a:t>, ce poate fi estimat în aplicații practice prin diferite metode (median absolute </a:t>
                </a:r>
                <a:r>
                  <a:rPr lang="ro-RO" kern="100" dirty="0" err="1">
                    <a:latin typeface="Cairo Light" pitchFamily="2" charset="-78"/>
                    <a:ea typeface="Times New Roman" panose="02020603050405020304" pitchFamily="18" charset="0"/>
                    <a:cs typeface="Cairo Light" pitchFamily="2" charset="-78"/>
                  </a:rPr>
                  <a:t>deviation</a:t>
                </a:r>
                <a:r>
                  <a:rPr lang="ro-RO" kern="100" dirty="0">
                    <a:latin typeface="Cairo Light" pitchFamily="2" charset="-78"/>
                    <a:ea typeface="Times New Roman" panose="02020603050405020304" pitchFamily="18" charset="0"/>
                    <a:cs typeface="Cairo Light" pitchFamily="2" charset="-78"/>
                  </a:rPr>
                  <a:t>, </a:t>
                </a:r>
                <a:r>
                  <a:rPr lang="ro-RO" kern="100" dirty="0" err="1">
                    <a:latin typeface="Cairo Light" pitchFamily="2" charset="-78"/>
                    <a:ea typeface="Times New Roman" panose="02020603050405020304" pitchFamily="18" charset="0"/>
                    <a:cs typeface="Cairo Light" pitchFamily="2" charset="-78"/>
                  </a:rPr>
                  <a:t>block-based</a:t>
                </a:r>
                <a:r>
                  <a:rPr lang="ro-RO" kern="100" dirty="0">
                    <a:latin typeface="Cairo Light" pitchFamily="2" charset="-78"/>
                    <a:ea typeface="Times New Roman" panose="02020603050405020304" pitchFamily="18" charset="0"/>
                    <a:cs typeface="Cairo Light" pitchFamily="2" charset="-78"/>
                  </a:rPr>
                  <a:t> </a:t>
                </a:r>
                <a:r>
                  <a:rPr lang="ro-RO" kern="100" dirty="0" err="1">
                    <a:latin typeface="Cairo Light" pitchFamily="2" charset="-78"/>
                    <a:ea typeface="Times New Roman" panose="02020603050405020304" pitchFamily="18" charset="0"/>
                    <a:cs typeface="Cairo Light" pitchFamily="2" charset="-78"/>
                  </a:rPr>
                  <a:t>estimation</a:t>
                </a:r>
                <a:r>
                  <a:rPr lang="ro-RO" kern="100" dirty="0">
                    <a:latin typeface="Cairo Light" pitchFamily="2" charset="-78"/>
                    <a:ea typeface="Times New Roman" panose="02020603050405020304" pitchFamily="18" charset="0"/>
                    <a:cs typeface="Cairo Light" pitchFamily="2" charset="-78"/>
                  </a:rPr>
                  <a:t>, </a:t>
                </a:r>
                <a:r>
                  <a:rPr lang="ro-RO" kern="100" dirty="0" err="1">
                    <a:latin typeface="Cairo Light" pitchFamily="2" charset="-78"/>
                    <a:ea typeface="Times New Roman" panose="02020603050405020304" pitchFamily="18" charset="0"/>
                    <a:cs typeface="Cairo Light" pitchFamily="2" charset="-78"/>
                  </a:rPr>
                  <a:t>principle</a:t>
                </a:r>
                <a:r>
                  <a:rPr lang="ro-RO" kern="100" dirty="0">
                    <a:latin typeface="Cairo Light" pitchFamily="2" charset="-78"/>
                    <a:ea typeface="Times New Roman" panose="02020603050405020304" pitchFamily="18" charset="0"/>
                    <a:cs typeface="Cairo Light" pitchFamily="2" charset="-78"/>
                  </a:rPr>
                  <a:t> component </a:t>
                </a:r>
                <a:r>
                  <a:rPr lang="ro-RO" kern="100" dirty="0" err="1">
                    <a:latin typeface="Cairo Light" pitchFamily="2" charset="-78"/>
                    <a:ea typeface="Times New Roman" panose="02020603050405020304" pitchFamily="18" charset="0"/>
                    <a:cs typeface="Cairo Light" pitchFamily="2" charset="-78"/>
                  </a:rPr>
                  <a:t>analysis</a:t>
                </a:r>
                <a:r>
                  <a:rPr lang="ro-RO" kern="100" dirty="0">
                    <a:latin typeface="Cairo Light" pitchFamily="2" charset="-78"/>
                    <a:ea typeface="Times New Roman" panose="02020603050405020304" pitchFamily="18" charset="0"/>
                    <a:cs typeface="Cairo Light" pitchFamily="2" charset="-78"/>
                  </a:rPr>
                  <a:t> (PCA) – </a:t>
                </a:r>
                <a:r>
                  <a:rPr lang="ro-RO" kern="100" dirty="0" err="1">
                    <a:latin typeface="Cairo Light" pitchFamily="2" charset="-78"/>
                    <a:ea typeface="Times New Roman" panose="02020603050405020304" pitchFamily="18" charset="0"/>
                    <a:cs typeface="Cairo Light" pitchFamily="2" charset="-78"/>
                  </a:rPr>
                  <a:t>based</a:t>
                </a:r>
                <a:r>
                  <a:rPr lang="ro-RO" kern="100" dirty="0">
                    <a:latin typeface="Cairo Light" pitchFamily="2" charset="-78"/>
                    <a:ea typeface="Times New Roman" panose="02020603050405020304" pitchFamily="18" charset="0"/>
                    <a:cs typeface="Cairo Light" pitchFamily="2" charset="-78"/>
                  </a:rPr>
                  <a:t> </a:t>
                </a:r>
                <a:r>
                  <a:rPr lang="ro-RO" kern="100" dirty="0" err="1">
                    <a:latin typeface="Cairo Light" pitchFamily="2" charset="-78"/>
                    <a:ea typeface="Times New Roman" panose="02020603050405020304" pitchFamily="18" charset="0"/>
                    <a:cs typeface="Cairo Light" pitchFamily="2" charset="-78"/>
                  </a:rPr>
                  <a:t>methods</a:t>
                </a:r>
                <a:r>
                  <a:rPr lang="ro-RO" kern="100" dirty="0">
                    <a:latin typeface="Cairo Light" pitchFamily="2" charset="-78"/>
                    <a:ea typeface="Times New Roman" panose="02020603050405020304" pitchFamily="18" charset="0"/>
                    <a:cs typeface="Cairo Light" pitchFamily="2" charset="-78"/>
                  </a:rPr>
                  <a:t>). </a:t>
                </a:r>
                <a:endParaRPr lang="en-RO" kern="100" dirty="0">
                  <a:latin typeface="Cairo Light" pitchFamily="2" charset="-78"/>
                  <a:ea typeface="Calibri" panose="020F0502020204030204" pitchFamily="34" charset="0"/>
                  <a:cs typeface="Cairo Light" pitchFamily="2" charset="-78"/>
                </a:endParaRPr>
              </a:p>
            </p:txBody>
          </p:sp>
        </mc:Choice>
        <mc:Fallback>
          <p:sp>
            <p:nvSpPr>
              <p:cNvPr id="319" name="Google Shape;319;p50"/>
              <p:cNvSpPr txBox="1">
                <a:spLocks noGrp="1" noRot="1" noChangeAspect="1" noMove="1" noResize="1" noEditPoints="1" noAdjustHandles="1" noChangeArrowheads="1" noChangeShapeType="1" noTextEdit="1"/>
              </p:cNvSpPr>
              <p:nvPr>
                <p:ph type="subTitle" idx="3"/>
              </p:nvPr>
            </p:nvSpPr>
            <p:spPr>
              <a:xfrm>
                <a:off x="720000" y="1363734"/>
                <a:ext cx="7360236" cy="2503957"/>
              </a:xfrm>
              <a:prstGeom prst="rect">
                <a:avLst/>
              </a:prstGeom>
              <a:blipFill>
                <a:blip r:embed="rId3"/>
                <a:stretch>
                  <a:fillRect r="-345"/>
                </a:stretch>
              </a:blipFill>
            </p:spPr>
            <p:txBody>
              <a:bodyPr/>
              <a:lstStyle/>
              <a:p>
                <a:r>
                  <a:rPr lang="ro-RO">
                    <a:noFill/>
                  </a:rPr>
                  <a:t> </a:t>
                </a:r>
              </a:p>
            </p:txBody>
          </p:sp>
        </mc:Fallback>
      </mc:AlternateContent>
      <p:sp>
        <p:nvSpPr>
          <p:cNvPr id="353" name="Google Shape;353;p50"/>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t>DEFINIREA ZGOMOTULUI</a:t>
            </a:r>
            <a:endParaRPr sz="2800" dirty="0"/>
          </a:p>
        </p:txBody>
      </p:sp>
      <p:grpSp>
        <p:nvGrpSpPr>
          <p:cNvPr id="4" name="Google Shape;693;p71">
            <a:extLst>
              <a:ext uri="{FF2B5EF4-FFF2-40B4-BE49-F238E27FC236}">
                <a16:creationId xmlns:a16="http://schemas.microsoft.com/office/drawing/2014/main" id="{F217F96E-DA2A-F855-3FCF-74F915B875AC}"/>
              </a:ext>
            </a:extLst>
          </p:cNvPr>
          <p:cNvGrpSpPr/>
          <p:nvPr/>
        </p:nvGrpSpPr>
        <p:grpSpPr>
          <a:xfrm flipH="1">
            <a:off x="720000" y="3654882"/>
            <a:ext cx="983478" cy="965236"/>
            <a:chOff x="7528096" y="2450059"/>
            <a:chExt cx="327976" cy="324316"/>
          </a:xfrm>
        </p:grpSpPr>
        <p:sp>
          <p:nvSpPr>
            <p:cNvPr id="5" name="Google Shape;694;p71">
              <a:extLst>
                <a:ext uri="{FF2B5EF4-FFF2-40B4-BE49-F238E27FC236}">
                  <a16:creationId xmlns:a16="http://schemas.microsoft.com/office/drawing/2014/main" id="{1D3AEA0A-7E03-75A8-F72F-07A37B8757B5}"/>
                </a:ext>
              </a:extLst>
            </p:cNvPr>
            <p:cNvSpPr/>
            <p:nvPr/>
          </p:nvSpPr>
          <p:spPr>
            <a:xfrm>
              <a:off x="7569411" y="2697187"/>
              <a:ext cx="26928" cy="25623"/>
            </a:xfrm>
            <a:custGeom>
              <a:avLst/>
              <a:gdLst/>
              <a:ahLst/>
              <a:cxnLst/>
              <a:rect l="l" t="t" r="r" b="b"/>
              <a:pathLst>
                <a:path w="846" h="805" extrusionOk="0">
                  <a:moveTo>
                    <a:pt x="679" y="1"/>
                  </a:moveTo>
                  <a:cubicBezTo>
                    <a:pt x="640" y="1"/>
                    <a:pt x="602" y="16"/>
                    <a:pt x="572" y="46"/>
                  </a:cubicBezTo>
                  <a:lnTo>
                    <a:pt x="60" y="558"/>
                  </a:lnTo>
                  <a:cubicBezTo>
                    <a:pt x="0" y="617"/>
                    <a:pt x="0" y="700"/>
                    <a:pt x="60" y="760"/>
                  </a:cubicBezTo>
                  <a:cubicBezTo>
                    <a:pt x="96" y="790"/>
                    <a:pt x="134" y="805"/>
                    <a:pt x="172" y="805"/>
                  </a:cubicBezTo>
                  <a:cubicBezTo>
                    <a:pt x="209" y="805"/>
                    <a:pt x="244" y="790"/>
                    <a:pt x="274" y="760"/>
                  </a:cubicBezTo>
                  <a:lnTo>
                    <a:pt x="786" y="260"/>
                  </a:lnTo>
                  <a:cubicBezTo>
                    <a:pt x="846" y="200"/>
                    <a:pt x="846" y="105"/>
                    <a:pt x="786" y="46"/>
                  </a:cubicBezTo>
                  <a:cubicBezTo>
                    <a:pt x="756" y="16"/>
                    <a:pt x="718" y="1"/>
                    <a:pt x="679" y="1"/>
                  </a:cubicBezTo>
                  <a:close/>
                </a:path>
              </a:pathLst>
            </a:custGeom>
            <a:solidFill>
              <a:schemeClr val="dk2"/>
            </a:solidFill>
            <a:ln>
              <a:noFill/>
            </a:ln>
          </p:spPr>
          <p:txBody>
            <a:bodyPr spcFirstLastPara="1" wrap="square" lIns="64575" tIns="64575" rIns="64575" bIns="64575" anchor="ctr" anchorCtr="0">
              <a:noAutofit/>
            </a:bodyPr>
            <a:lstStyle/>
            <a:p>
              <a:pPr marL="0" lvl="0" indent="0" algn="l" rtl="0">
                <a:spcBef>
                  <a:spcPts val="0"/>
                </a:spcBef>
                <a:spcAft>
                  <a:spcPts val="0"/>
                </a:spcAft>
                <a:buNone/>
              </a:pPr>
              <a:endParaRPr/>
            </a:p>
          </p:txBody>
        </p:sp>
        <p:sp>
          <p:nvSpPr>
            <p:cNvPr id="6" name="Google Shape;695;p71">
              <a:extLst>
                <a:ext uri="{FF2B5EF4-FFF2-40B4-BE49-F238E27FC236}">
                  <a16:creationId xmlns:a16="http://schemas.microsoft.com/office/drawing/2014/main" id="{498C881F-8EE4-0FAF-6CC8-C0D1EFC40969}"/>
                </a:ext>
              </a:extLst>
            </p:cNvPr>
            <p:cNvSpPr/>
            <p:nvPr/>
          </p:nvSpPr>
          <p:spPr>
            <a:xfrm>
              <a:off x="7600859" y="2728667"/>
              <a:ext cx="26578" cy="25591"/>
            </a:xfrm>
            <a:custGeom>
              <a:avLst/>
              <a:gdLst/>
              <a:ahLst/>
              <a:cxnLst/>
              <a:rect l="l" t="t" r="r" b="b"/>
              <a:pathLst>
                <a:path w="835" h="804" extrusionOk="0">
                  <a:moveTo>
                    <a:pt x="673" y="0"/>
                  </a:moveTo>
                  <a:cubicBezTo>
                    <a:pt x="638" y="0"/>
                    <a:pt x="602" y="15"/>
                    <a:pt x="572" y="45"/>
                  </a:cubicBezTo>
                  <a:lnTo>
                    <a:pt x="60" y="545"/>
                  </a:lnTo>
                  <a:cubicBezTo>
                    <a:pt x="1" y="604"/>
                    <a:pt x="1" y="700"/>
                    <a:pt x="60" y="759"/>
                  </a:cubicBezTo>
                  <a:cubicBezTo>
                    <a:pt x="90" y="789"/>
                    <a:pt x="129" y="804"/>
                    <a:pt x="167" y="804"/>
                  </a:cubicBezTo>
                  <a:cubicBezTo>
                    <a:pt x="206" y="804"/>
                    <a:pt x="245" y="789"/>
                    <a:pt x="274" y="759"/>
                  </a:cubicBezTo>
                  <a:lnTo>
                    <a:pt x="775" y="247"/>
                  </a:lnTo>
                  <a:cubicBezTo>
                    <a:pt x="834" y="188"/>
                    <a:pt x="834" y="104"/>
                    <a:pt x="775" y="45"/>
                  </a:cubicBezTo>
                  <a:cubicBezTo>
                    <a:pt x="745" y="15"/>
                    <a:pt x="709" y="0"/>
                    <a:pt x="673" y="0"/>
                  </a:cubicBezTo>
                  <a:close/>
                </a:path>
              </a:pathLst>
            </a:custGeom>
            <a:solidFill>
              <a:schemeClr val="dk2"/>
            </a:solidFill>
            <a:ln>
              <a:noFill/>
            </a:ln>
          </p:spPr>
          <p:txBody>
            <a:bodyPr spcFirstLastPara="1" wrap="square" lIns="64575" tIns="64575" rIns="64575" bIns="64575" anchor="ctr" anchorCtr="0">
              <a:noAutofit/>
            </a:bodyPr>
            <a:lstStyle/>
            <a:p>
              <a:pPr marL="0" lvl="0" indent="0" algn="l" rtl="0">
                <a:spcBef>
                  <a:spcPts val="0"/>
                </a:spcBef>
                <a:spcAft>
                  <a:spcPts val="0"/>
                </a:spcAft>
                <a:buNone/>
              </a:pPr>
              <a:endParaRPr/>
            </a:p>
          </p:txBody>
        </p:sp>
        <p:sp>
          <p:nvSpPr>
            <p:cNvPr id="7" name="Google Shape;696;p71">
              <a:extLst>
                <a:ext uri="{FF2B5EF4-FFF2-40B4-BE49-F238E27FC236}">
                  <a16:creationId xmlns:a16="http://schemas.microsoft.com/office/drawing/2014/main" id="{9DF6561B-69C1-2A0F-0F47-990AAE06E402}"/>
                </a:ext>
              </a:extLst>
            </p:cNvPr>
            <p:cNvSpPr/>
            <p:nvPr/>
          </p:nvSpPr>
          <p:spPr>
            <a:xfrm>
              <a:off x="7585326" y="2713102"/>
              <a:ext cx="26546" cy="25241"/>
            </a:xfrm>
            <a:custGeom>
              <a:avLst/>
              <a:gdLst/>
              <a:ahLst/>
              <a:cxnLst/>
              <a:rect l="l" t="t" r="r" b="b"/>
              <a:pathLst>
                <a:path w="834" h="793" extrusionOk="0">
                  <a:moveTo>
                    <a:pt x="667" y="1"/>
                  </a:moveTo>
                  <a:cubicBezTo>
                    <a:pt x="629" y="1"/>
                    <a:pt x="590" y="16"/>
                    <a:pt x="560" y="46"/>
                  </a:cubicBezTo>
                  <a:lnTo>
                    <a:pt x="60" y="546"/>
                  </a:lnTo>
                  <a:cubicBezTo>
                    <a:pt x="0" y="605"/>
                    <a:pt x="0" y="700"/>
                    <a:pt x="60" y="748"/>
                  </a:cubicBezTo>
                  <a:cubicBezTo>
                    <a:pt x="90" y="778"/>
                    <a:pt x="125" y="793"/>
                    <a:pt x="161" y="793"/>
                  </a:cubicBezTo>
                  <a:cubicBezTo>
                    <a:pt x="197" y="793"/>
                    <a:pt x="233" y="778"/>
                    <a:pt x="262" y="748"/>
                  </a:cubicBezTo>
                  <a:lnTo>
                    <a:pt x="774" y="248"/>
                  </a:lnTo>
                  <a:cubicBezTo>
                    <a:pt x="834" y="189"/>
                    <a:pt x="834" y="105"/>
                    <a:pt x="774" y="46"/>
                  </a:cubicBezTo>
                  <a:cubicBezTo>
                    <a:pt x="745" y="16"/>
                    <a:pt x="706" y="1"/>
                    <a:pt x="667" y="1"/>
                  </a:cubicBezTo>
                  <a:close/>
                </a:path>
              </a:pathLst>
            </a:custGeom>
            <a:solidFill>
              <a:schemeClr val="dk2"/>
            </a:solidFill>
            <a:ln>
              <a:noFill/>
            </a:ln>
          </p:spPr>
          <p:txBody>
            <a:bodyPr spcFirstLastPara="1" wrap="square" lIns="64575" tIns="64575" rIns="64575" bIns="64575" anchor="ctr" anchorCtr="0">
              <a:noAutofit/>
            </a:bodyPr>
            <a:lstStyle/>
            <a:p>
              <a:pPr marL="0" lvl="0" indent="0" algn="l" rtl="0">
                <a:spcBef>
                  <a:spcPts val="0"/>
                </a:spcBef>
                <a:spcAft>
                  <a:spcPts val="0"/>
                </a:spcAft>
                <a:buNone/>
              </a:pPr>
              <a:endParaRPr/>
            </a:p>
          </p:txBody>
        </p:sp>
        <p:sp>
          <p:nvSpPr>
            <p:cNvPr id="8" name="Google Shape;697;p71">
              <a:extLst>
                <a:ext uri="{FF2B5EF4-FFF2-40B4-BE49-F238E27FC236}">
                  <a16:creationId xmlns:a16="http://schemas.microsoft.com/office/drawing/2014/main" id="{A8FBE627-1F98-5B56-EBA0-5A58FED48F1A}"/>
                </a:ext>
              </a:extLst>
            </p:cNvPr>
            <p:cNvSpPr/>
            <p:nvPr/>
          </p:nvSpPr>
          <p:spPr>
            <a:xfrm>
              <a:off x="7528096" y="2450059"/>
              <a:ext cx="327976" cy="324316"/>
            </a:xfrm>
            <a:custGeom>
              <a:avLst/>
              <a:gdLst/>
              <a:ahLst/>
              <a:cxnLst/>
              <a:rect l="l" t="t" r="r" b="b"/>
              <a:pathLst>
                <a:path w="10304" h="10189" extrusionOk="0">
                  <a:moveTo>
                    <a:pt x="9954" y="309"/>
                  </a:moveTo>
                  <a:lnTo>
                    <a:pt x="9538" y="1761"/>
                  </a:lnTo>
                  <a:lnTo>
                    <a:pt x="8514" y="725"/>
                  </a:lnTo>
                  <a:lnTo>
                    <a:pt x="9954" y="309"/>
                  </a:lnTo>
                  <a:close/>
                  <a:moveTo>
                    <a:pt x="4311" y="3369"/>
                  </a:moveTo>
                  <a:lnTo>
                    <a:pt x="2501" y="5178"/>
                  </a:lnTo>
                  <a:lnTo>
                    <a:pt x="429" y="5012"/>
                  </a:lnTo>
                  <a:cubicBezTo>
                    <a:pt x="394" y="5012"/>
                    <a:pt x="382" y="4988"/>
                    <a:pt x="417" y="4952"/>
                  </a:cubicBezTo>
                  <a:cubicBezTo>
                    <a:pt x="1310" y="4059"/>
                    <a:pt x="2477" y="3523"/>
                    <a:pt x="3727" y="3404"/>
                  </a:cubicBezTo>
                  <a:lnTo>
                    <a:pt x="4311" y="3369"/>
                  </a:lnTo>
                  <a:close/>
                  <a:moveTo>
                    <a:pt x="2537" y="5571"/>
                  </a:moveTo>
                  <a:lnTo>
                    <a:pt x="3358" y="6381"/>
                  </a:lnTo>
                  <a:lnTo>
                    <a:pt x="3049" y="6702"/>
                  </a:lnTo>
                  <a:cubicBezTo>
                    <a:pt x="2715" y="6369"/>
                    <a:pt x="2299" y="5952"/>
                    <a:pt x="2227" y="5893"/>
                  </a:cubicBezTo>
                  <a:lnTo>
                    <a:pt x="2537" y="5571"/>
                  </a:lnTo>
                  <a:close/>
                  <a:moveTo>
                    <a:pt x="2418" y="6464"/>
                  </a:moveTo>
                  <a:lnTo>
                    <a:pt x="2834" y="6881"/>
                  </a:lnTo>
                  <a:lnTo>
                    <a:pt x="2465" y="7250"/>
                  </a:lnTo>
                  <a:cubicBezTo>
                    <a:pt x="2453" y="7262"/>
                    <a:pt x="2441" y="7298"/>
                    <a:pt x="2418" y="7310"/>
                  </a:cubicBezTo>
                  <a:lnTo>
                    <a:pt x="2049" y="6940"/>
                  </a:lnTo>
                  <a:cubicBezTo>
                    <a:pt x="2025" y="6905"/>
                    <a:pt x="2025" y="6857"/>
                    <a:pt x="2049" y="6833"/>
                  </a:cubicBezTo>
                  <a:lnTo>
                    <a:pt x="2418" y="6464"/>
                  </a:lnTo>
                  <a:close/>
                  <a:moveTo>
                    <a:pt x="8168" y="821"/>
                  </a:moveTo>
                  <a:lnTo>
                    <a:pt x="9418" y="2071"/>
                  </a:lnTo>
                  <a:lnTo>
                    <a:pt x="9061" y="3380"/>
                  </a:lnTo>
                  <a:lnTo>
                    <a:pt x="4906" y="7536"/>
                  </a:lnTo>
                  <a:lnTo>
                    <a:pt x="4084" y="6714"/>
                  </a:lnTo>
                  <a:lnTo>
                    <a:pt x="5978" y="4821"/>
                  </a:lnTo>
                  <a:cubicBezTo>
                    <a:pt x="6109" y="4690"/>
                    <a:pt x="6144" y="4452"/>
                    <a:pt x="5966" y="4273"/>
                  </a:cubicBezTo>
                  <a:cubicBezTo>
                    <a:pt x="5888" y="4196"/>
                    <a:pt x="5790" y="4157"/>
                    <a:pt x="5693" y="4157"/>
                  </a:cubicBezTo>
                  <a:cubicBezTo>
                    <a:pt x="5597" y="4157"/>
                    <a:pt x="5501" y="4196"/>
                    <a:pt x="5430" y="4273"/>
                  </a:cubicBezTo>
                  <a:lnTo>
                    <a:pt x="3537" y="6167"/>
                  </a:lnTo>
                  <a:lnTo>
                    <a:pt x="2715" y="5345"/>
                  </a:lnTo>
                  <a:lnTo>
                    <a:pt x="6871" y="1190"/>
                  </a:lnTo>
                  <a:lnTo>
                    <a:pt x="8168" y="821"/>
                  </a:lnTo>
                  <a:close/>
                  <a:moveTo>
                    <a:pt x="5711" y="4485"/>
                  </a:moveTo>
                  <a:cubicBezTo>
                    <a:pt x="5733" y="4485"/>
                    <a:pt x="5757" y="4494"/>
                    <a:pt x="5775" y="4512"/>
                  </a:cubicBezTo>
                  <a:cubicBezTo>
                    <a:pt x="5799" y="4535"/>
                    <a:pt x="5799" y="4595"/>
                    <a:pt x="5775" y="4631"/>
                  </a:cubicBezTo>
                  <a:lnTo>
                    <a:pt x="3775" y="6619"/>
                  </a:lnTo>
                  <a:cubicBezTo>
                    <a:pt x="3692" y="6714"/>
                    <a:pt x="2894" y="7488"/>
                    <a:pt x="2811" y="7595"/>
                  </a:cubicBezTo>
                  <a:cubicBezTo>
                    <a:pt x="2793" y="7607"/>
                    <a:pt x="2769" y="7613"/>
                    <a:pt x="2747" y="7613"/>
                  </a:cubicBezTo>
                  <a:cubicBezTo>
                    <a:pt x="2724" y="7613"/>
                    <a:pt x="2703" y="7607"/>
                    <a:pt x="2691" y="7595"/>
                  </a:cubicBezTo>
                  <a:cubicBezTo>
                    <a:pt x="2656" y="7560"/>
                    <a:pt x="2656" y="7500"/>
                    <a:pt x="2691" y="7476"/>
                  </a:cubicBezTo>
                  <a:lnTo>
                    <a:pt x="5656" y="4512"/>
                  </a:lnTo>
                  <a:cubicBezTo>
                    <a:pt x="5668" y="4494"/>
                    <a:pt x="5689" y="4485"/>
                    <a:pt x="5711" y="4485"/>
                  </a:cubicBezTo>
                  <a:close/>
                  <a:moveTo>
                    <a:pt x="3894" y="6917"/>
                  </a:moveTo>
                  <a:lnTo>
                    <a:pt x="4716" y="7738"/>
                  </a:lnTo>
                  <a:lnTo>
                    <a:pt x="4406" y="8036"/>
                  </a:lnTo>
                  <a:lnTo>
                    <a:pt x="4382" y="8036"/>
                  </a:lnTo>
                  <a:lnTo>
                    <a:pt x="3584" y="7238"/>
                  </a:lnTo>
                  <a:lnTo>
                    <a:pt x="3894" y="6917"/>
                  </a:lnTo>
                  <a:close/>
                  <a:moveTo>
                    <a:pt x="3394" y="7452"/>
                  </a:moveTo>
                  <a:lnTo>
                    <a:pt x="3811" y="7869"/>
                  </a:lnTo>
                  <a:lnTo>
                    <a:pt x="3430" y="8226"/>
                  </a:lnTo>
                  <a:cubicBezTo>
                    <a:pt x="3418" y="8250"/>
                    <a:pt x="3394" y="8250"/>
                    <a:pt x="3394" y="8250"/>
                  </a:cubicBezTo>
                  <a:cubicBezTo>
                    <a:pt x="3370" y="8250"/>
                    <a:pt x="3358" y="8250"/>
                    <a:pt x="3346" y="8226"/>
                  </a:cubicBezTo>
                  <a:lnTo>
                    <a:pt x="2977" y="7857"/>
                  </a:lnTo>
                  <a:cubicBezTo>
                    <a:pt x="2989" y="7845"/>
                    <a:pt x="3013" y="7833"/>
                    <a:pt x="3037" y="7810"/>
                  </a:cubicBezTo>
                  <a:lnTo>
                    <a:pt x="3394" y="7452"/>
                  </a:lnTo>
                  <a:close/>
                  <a:moveTo>
                    <a:pt x="9971" y="1"/>
                  </a:moveTo>
                  <a:cubicBezTo>
                    <a:pt x="9946" y="1"/>
                    <a:pt x="9921" y="4"/>
                    <a:pt x="9895" y="11"/>
                  </a:cubicBezTo>
                  <a:cubicBezTo>
                    <a:pt x="9252" y="213"/>
                    <a:pt x="7394" y="749"/>
                    <a:pt x="6787" y="928"/>
                  </a:cubicBezTo>
                  <a:cubicBezTo>
                    <a:pt x="6751" y="928"/>
                    <a:pt x="6740" y="940"/>
                    <a:pt x="6716" y="963"/>
                  </a:cubicBezTo>
                  <a:lnTo>
                    <a:pt x="4632" y="3047"/>
                  </a:lnTo>
                  <a:lnTo>
                    <a:pt x="3703" y="3130"/>
                  </a:lnTo>
                  <a:cubicBezTo>
                    <a:pt x="2370" y="3226"/>
                    <a:pt x="1144" y="3809"/>
                    <a:pt x="191" y="4750"/>
                  </a:cubicBezTo>
                  <a:cubicBezTo>
                    <a:pt x="1" y="4940"/>
                    <a:pt x="120" y="5285"/>
                    <a:pt x="394" y="5309"/>
                  </a:cubicBezTo>
                  <a:lnTo>
                    <a:pt x="2215" y="5476"/>
                  </a:lnTo>
                  <a:lnTo>
                    <a:pt x="2025" y="5666"/>
                  </a:lnTo>
                  <a:cubicBezTo>
                    <a:pt x="1906" y="5786"/>
                    <a:pt x="1906" y="5964"/>
                    <a:pt x="2025" y="6083"/>
                  </a:cubicBezTo>
                  <a:lnTo>
                    <a:pt x="2203" y="6262"/>
                  </a:lnTo>
                  <a:lnTo>
                    <a:pt x="1822" y="6643"/>
                  </a:lnTo>
                  <a:cubicBezTo>
                    <a:pt x="1679" y="6786"/>
                    <a:pt x="1679" y="7012"/>
                    <a:pt x="1822" y="7155"/>
                  </a:cubicBezTo>
                  <a:lnTo>
                    <a:pt x="3108" y="8441"/>
                  </a:lnTo>
                  <a:cubicBezTo>
                    <a:pt x="3180" y="8512"/>
                    <a:pt x="3272" y="8548"/>
                    <a:pt x="3366" y="8548"/>
                  </a:cubicBezTo>
                  <a:cubicBezTo>
                    <a:pt x="3459" y="8548"/>
                    <a:pt x="3555" y="8512"/>
                    <a:pt x="3632" y="8441"/>
                  </a:cubicBezTo>
                  <a:lnTo>
                    <a:pt x="4001" y="8072"/>
                  </a:lnTo>
                  <a:lnTo>
                    <a:pt x="4180" y="8250"/>
                  </a:lnTo>
                  <a:cubicBezTo>
                    <a:pt x="4239" y="8310"/>
                    <a:pt x="4317" y="8339"/>
                    <a:pt x="4396" y="8339"/>
                  </a:cubicBezTo>
                  <a:cubicBezTo>
                    <a:pt x="4474" y="8339"/>
                    <a:pt x="4555" y="8310"/>
                    <a:pt x="4620" y="8250"/>
                  </a:cubicBezTo>
                  <a:lnTo>
                    <a:pt x="4799" y="8072"/>
                  </a:lnTo>
                  <a:lnTo>
                    <a:pt x="4966" y="9881"/>
                  </a:lnTo>
                  <a:cubicBezTo>
                    <a:pt x="4977" y="10012"/>
                    <a:pt x="5061" y="10119"/>
                    <a:pt x="5180" y="10167"/>
                  </a:cubicBezTo>
                  <a:cubicBezTo>
                    <a:pt x="5216" y="10182"/>
                    <a:pt x="5254" y="10188"/>
                    <a:pt x="5291" y="10188"/>
                  </a:cubicBezTo>
                  <a:cubicBezTo>
                    <a:pt x="5375" y="10188"/>
                    <a:pt x="5455" y="10153"/>
                    <a:pt x="5513" y="10096"/>
                  </a:cubicBezTo>
                  <a:cubicBezTo>
                    <a:pt x="6097" y="9512"/>
                    <a:pt x="6525" y="8822"/>
                    <a:pt x="6811" y="8072"/>
                  </a:cubicBezTo>
                  <a:cubicBezTo>
                    <a:pt x="6847" y="7988"/>
                    <a:pt x="6799" y="7905"/>
                    <a:pt x="6728" y="7869"/>
                  </a:cubicBezTo>
                  <a:cubicBezTo>
                    <a:pt x="6713" y="7865"/>
                    <a:pt x="6698" y="7863"/>
                    <a:pt x="6684" y="7863"/>
                  </a:cubicBezTo>
                  <a:cubicBezTo>
                    <a:pt x="6616" y="7863"/>
                    <a:pt x="6555" y="7906"/>
                    <a:pt x="6525" y="7964"/>
                  </a:cubicBezTo>
                  <a:cubicBezTo>
                    <a:pt x="6263" y="8691"/>
                    <a:pt x="5847" y="9334"/>
                    <a:pt x="5299" y="9881"/>
                  </a:cubicBezTo>
                  <a:cubicBezTo>
                    <a:pt x="5292" y="9885"/>
                    <a:pt x="5285" y="9886"/>
                    <a:pt x="5278" y="9886"/>
                  </a:cubicBezTo>
                  <a:cubicBezTo>
                    <a:pt x="5262" y="9886"/>
                    <a:pt x="5248" y="9878"/>
                    <a:pt x="5239" y="9869"/>
                  </a:cubicBezTo>
                  <a:lnTo>
                    <a:pt x="5061" y="7810"/>
                  </a:lnTo>
                  <a:lnTo>
                    <a:pt x="6871" y="6000"/>
                  </a:lnTo>
                  <a:lnTo>
                    <a:pt x="6871" y="6000"/>
                  </a:lnTo>
                  <a:cubicBezTo>
                    <a:pt x="6811" y="6738"/>
                    <a:pt x="6799" y="6940"/>
                    <a:pt x="6704" y="7310"/>
                  </a:cubicBezTo>
                  <a:cubicBezTo>
                    <a:pt x="6692" y="7381"/>
                    <a:pt x="6740" y="7476"/>
                    <a:pt x="6823" y="7488"/>
                  </a:cubicBezTo>
                  <a:cubicBezTo>
                    <a:pt x="6831" y="7489"/>
                    <a:pt x="6840" y="7490"/>
                    <a:pt x="6848" y="7490"/>
                  </a:cubicBezTo>
                  <a:cubicBezTo>
                    <a:pt x="6923" y="7490"/>
                    <a:pt x="6991" y="7444"/>
                    <a:pt x="7002" y="7369"/>
                  </a:cubicBezTo>
                  <a:cubicBezTo>
                    <a:pt x="7109" y="6905"/>
                    <a:pt x="7109" y="6702"/>
                    <a:pt x="7204" y="5666"/>
                  </a:cubicBezTo>
                  <a:lnTo>
                    <a:pt x="9288" y="3583"/>
                  </a:lnTo>
                  <a:cubicBezTo>
                    <a:pt x="9299" y="3571"/>
                    <a:pt x="9311" y="3547"/>
                    <a:pt x="9323" y="3523"/>
                  </a:cubicBezTo>
                  <a:lnTo>
                    <a:pt x="9740" y="2118"/>
                  </a:lnTo>
                  <a:lnTo>
                    <a:pt x="10240" y="416"/>
                  </a:lnTo>
                  <a:cubicBezTo>
                    <a:pt x="10303" y="194"/>
                    <a:pt x="10161" y="1"/>
                    <a:pt x="9971" y="1"/>
                  </a:cubicBezTo>
                  <a:close/>
                </a:path>
              </a:pathLst>
            </a:custGeom>
            <a:solidFill>
              <a:schemeClr val="dk2"/>
            </a:solidFill>
            <a:ln>
              <a:noFill/>
            </a:ln>
          </p:spPr>
          <p:txBody>
            <a:bodyPr spcFirstLastPara="1" wrap="square" lIns="64575" tIns="64575" rIns="64575" bIns="64575" anchor="ctr" anchorCtr="0">
              <a:noAutofit/>
            </a:bodyPr>
            <a:lstStyle/>
            <a:p>
              <a:pPr marL="0" lvl="0" indent="0" algn="l" rtl="0">
                <a:spcBef>
                  <a:spcPts val="0"/>
                </a:spcBef>
                <a:spcAft>
                  <a:spcPts val="0"/>
                </a:spcAft>
                <a:buNone/>
              </a:pPr>
              <a:endParaRPr/>
            </a:p>
          </p:txBody>
        </p:sp>
        <p:sp>
          <p:nvSpPr>
            <p:cNvPr id="9" name="Google Shape;698;p71">
              <a:extLst>
                <a:ext uri="{FF2B5EF4-FFF2-40B4-BE49-F238E27FC236}">
                  <a16:creationId xmlns:a16="http://schemas.microsoft.com/office/drawing/2014/main" id="{34725304-A14E-BDF4-1A37-66FAE3B42D49}"/>
                </a:ext>
              </a:extLst>
            </p:cNvPr>
            <p:cNvSpPr/>
            <p:nvPr/>
          </p:nvSpPr>
          <p:spPr>
            <a:xfrm>
              <a:off x="7712296" y="2525528"/>
              <a:ext cx="79989" cy="60954"/>
            </a:xfrm>
            <a:custGeom>
              <a:avLst/>
              <a:gdLst/>
              <a:ahLst/>
              <a:cxnLst/>
              <a:rect l="l" t="t" r="r" b="b"/>
              <a:pathLst>
                <a:path w="2513" h="1915" extrusionOk="0">
                  <a:moveTo>
                    <a:pt x="842" y="0"/>
                  </a:moveTo>
                  <a:cubicBezTo>
                    <a:pt x="823" y="0"/>
                    <a:pt x="804" y="3"/>
                    <a:pt x="786" y="9"/>
                  </a:cubicBezTo>
                  <a:cubicBezTo>
                    <a:pt x="167" y="295"/>
                    <a:pt x="0" y="1129"/>
                    <a:pt x="488" y="1617"/>
                  </a:cubicBezTo>
                  <a:cubicBezTo>
                    <a:pt x="679" y="1807"/>
                    <a:pt x="941" y="1914"/>
                    <a:pt x="1191" y="1914"/>
                  </a:cubicBezTo>
                  <a:cubicBezTo>
                    <a:pt x="2072" y="1914"/>
                    <a:pt x="2512" y="843"/>
                    <a:pt x="1893" y="224"/>
                  </a:cubicBezTo>
                  <a:cubicBezTo>
                    <a:pt x="1798" y="128"/>
                    <a:pt x="1715" y="69"/>
                    <a:pt x="1596" y="9"/>
                  </a:cubicBezTo>
                  <a:cubicBezTo>
                    <a:pt x="1575" y="3"/>
                    <a:pt x="1554" y="0"/>
                    <a:pt x="1534" y="0"/>
                  </a:cubicBezTo>
                  <a:cubicBezTo>
                    <a:pt x="1473" y="0"/>
                    <a:pt x="1420" y="27"/>
                    <a:pt x="1393" y="81"/>
                  </a:cubicBezTo>
                  <a:cubicBezTo>
                    <a:pt x="1369" y="164"/>
                    <a:pt x="1393" y="247"/>
                    <a:pt x="1476" y="283"/>
                  </a:cubicBezTo>
                  <a:cubicBezTo>
                    <a:pt x="1917" y="474"/>
                    <a:pt x="2024" y="1069"/>
                    <a:pt x="1679" y="1414"/>
                  </a:cubicBezTo>
                  <a:cubicBezTo>
                    <a:pt x="1548" y="1545"/>
                    <a:pt x="1369" y="1611"/>
                    <a:pt x="1191" y="1611"/>
                  </a:cubicBezTo>
                  <a:cubicBezTo>
                    <a:pt x="1012" y="1611"/>
                    <a:pt x="834" y="1545"/>
                    <a:pt x="703" y="1414"/>
                  </a:cubicBezTo>
                  <a:cubicBezTo>
                    <a:pt x="357" y="1069"/>
                    <a:pt x="464" y="486"/>
                    <a:pt x="905" y="283"/>
                  </a:cubicBezTo>
                  <a:cubicBezTo>
                    <a:pt x="976" y="247"/>
                    <a:pt x="1012" y="164"/>
                    <a:pt x="976" y="81"/>
                  </a:cubicBezTo>
                  <a:cubicBezTo>
                    <a:pt x="959" y="27"/>
                    <a:pt x="900" y="0"/>
                    <a:pt x="842" y="0"/>
                  </a:cubicBezTo>
                  <a:close/>
                </a:path>
              </a:pathLst>
            </a:custGeom>
            <a:solidFill>
              <a:schemeClr val="dk2"/>
            </a:solidFill>
            <a:ln>
              <a:noFill/>
            </a:ln>
          </p:spPr>
          <p:txBody>
            <a:bodyPr spcFirstLastPara="1" wrap="square" lIns="64575" tIns="64575" rIns="64575" bIns="6457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95212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64" name="Google Shape;364;p51"/>
          <p:cNvSpPr txBox="1">
            <a:spLocks noGrp="1"/>
          </p:cNvSpPr>
          <p:nvPr>
            <p:ph type="subTitle" idx="7"/>
          </p:nvPr>
        </p:nvSpPr>
        <p:spPr>
          <a:xfrm>
            <a:off x="1234226" y="1773192"/>
            <a:ext cx="3429212" cy="41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dirty="0"/>
              <a:t>FILTRAREA</a:t>
            </a:r>
            <a:r>
              <a:rPr lang="en-GB" dirty="0"/>
              <a:t> SPAȚIALĂ</a:t>
            </a:r>
          </a:p>
        </p:txBody>
      </p:sp>
      <p:sp>
        <p:nvSpPr>
          <p:cNvPr id="365" name="Google Shape;365;p51"/>
          <p:cNvSpPr txBox="1">
            <a:spLocks noGrp="1"/>
          </p:cNvSpPr>
          <p:nvPr>
            <p:ph type="subTitle" idx="8"/>
          </p:nvPr>
        </p:nvSpPr>
        <p:spPr>
          <a:xfrm>
            <a:off x="604910" y="2094298"/>
            <a:ext cx="5683348" cy="2415439"/>
          </a:xfrm>
          <a:prstGeom prst="rect">
            <a:avLst/>
          </a:prstGeom>
        </p:spPr>
        <p:txBody>
          <a:bodyPr spcFirstLastPara="1" wrap="square" lIns="91425" tIns="91425" rIns="91425" bIns="91425" anchor="t" anchorCtr="0">
            <a:noAutofit/>
          </a:bodyPr>
          <a:lstStyle/>
          <a:p>
            <a:pPr marL="1257300" lvl="2" indent="-342900" algn="just">
              <a:lnSpc>
                <a:spcPct val="150000"/>
              </a:lnSpc>
              <a:buFont typeface="Calibri" panose="020F0502020204030204" pitchFamily="34" charset="0"/>
              <a:buChar char="-"/>
            </a:pPr>
            <a:r>
              <a:rPr lang="ro-RO" kern="100" dirty="0">
                <a:effectLst/>
                <a:latin typeface="Cairo Light" pitchFamily="2" charset="-78"/>
                <a:ea typeface="Times New Roman" panose="02020603050405020304" pitchFamily="18" charset="0"/>
                <a:cs typeface="Cairo Light" pitchFamily="2" charset="-78"/>
              </a:rPr>
              <a:t>Filtre Liniare</a:t>
            </a:r>
            <a:endParaRPr lang="en-RO" kern="100" dirty="0">
              <a:effectLst/>
              <a:latin typeface="Cairo Light" pitchFamily="2" charset="-78"/>
              <a:ea typeface="Times New Roman" panose="02020603050405020304" pitchFamily="18" charset="0"/>
              <a:cs typeface="Cairo Light" pitchFamily="2" charset="-78"/>
            </a:endParaRPr>
          </a:p>
          <a:p>
            <a:pPr marL="1657350" lvl="3" indent="-285750" algn="just">
              <a:lnSpc>
                <a:spcPct val="150000"/>
              </a:lnSpc>
              <a:buFont typeface="Courier New" panose="02070309020205020404" pitchFamily="49" charset="0"/>
              <a:buChar char="o"/>
            </a:pPr>
            <a:r>
              <a:rPr lang="ro-RO" kern="100" dirty="0">
                <a:effectLst/>
                <a:latin typeface="Cairo Light" pitchFamily="2" charset="-78"/>
                <a:ea typeface="Calibri" panose="020F0502020204030204" pitchFamily="34" charset="0"/>
                <a:cs typeface="Cairo Light" pitchFamily="2" charset="-78"/>
              </a:rPr>
              <a:t>Filtrul de Medie</a:t>
            </a:r>
            <a:endParaRPr lang="en-RO" kern="100" dirty="0">
              <a:effectLst/>
              <a:latin typeface="Cairo Light" pitchFamily="2" charset="-78"/>
              <a:ea typeface="Calibri" panose="020F0502020204030204" pitchFamily="34" charset="0"/>
              <a:cs typeface="Cairo Light" pitchFamily="2" charset="-78"/>
            </a:endParaRPr>
          </a:p>
          <a:p>
            <a:pPr marL="1657350" lvl="3" indent="-285750" algn="just">
              <a:lnSpc>
                <a:spcPct val="150000"/>
              </a:lnSpc>
              <a:buFont typeface="Courier New" panose="02070309020205020404" pitchFamily="49" charset="0"/>
              <a:buChar char="o"/>
            </a:pPr>
            <a:r>
              <a:rPr lang="ro-RO" kern="100" dirty="0">
                <a:effectLst/>
                <a:latin typeface="Cairo Light" pitchFamily="2" charset="-78"/>
                <a:ea typeface="Calibri" panose="020F0502020204030204" pitchFamily="34" charset="0"/>
                <a:cs typeface="Cairo Light" pitchFamily="2" charset="-78"/>
              </a:rPr>
              <a:t>Filtrul Wiener</a:t>
            </a:r>
            <a:endParaRPr lang="en-RO" kern="100" dirty="0">
              <a:effectLst/>
              <a:latin typeface="Cairo Light" pitchFamily="2" charset="-78"/>
              <a:ea typeface="Calibri" panose="020F0502020204030204" pitchFamily="34" charset="0"/>
              <a:cs typeface="Cairo Light" pitchFamily="2" charset="-78"/>
            </a:endParaRPr>
          </a:p>
          <a:p>
            <a:pPr marL="1257300" lvl="2" indent="-342900" algn="just">
              <a:lnSpc>
                <a:spcPct val="150000"/>
              </a:lnSpc>
              <a:buFont typeface="Calibri" panose="020F0502020204030204" pitchFamily="34" charset="0"/>
              <a:buChar char="-"/>
            </a:pPr>
            <a:r>
              <a:rPr lang="ro-RO" kern="100" dirty="0">
                <a:effectLst/>
                <a:latin typeface="Cairo Light" pitchFamily="2" charset="-78"/>
                <a:ea typeface="Times New Roman" panose="02020603050405020304" pitchFamily="18" charset="0"/>
                <a:cs typeface="Cairo Light" pitchFamily="2" charset="-78"/>
              </a:rPr>
              <a:t>Filtre non-liniare</a:t>
            </a:r>
            <a:endParaRPr lang="en-RO" kern="100" dirty="0">
              <a:effectLst/>
              <a:latin typeface="Cairo Light" pitchFamily="2" charset="-78"/>
              <a:ea typeface="Times New Roman" panose="02020603050405020304" pitchFamily="18" charset="0"/>
              <a:cs typeface="Cairo Light" pitchFamily="2" charset="-78"/>
            </a:endParaRPr>
          </a:p>
          <a:p>
            <a:pPr marL="1657350" lvl="3" indent="-285750" algn="just">
              <a:lnSpc>
                <a:spcPct val="150000"/>
              </a:lnSpc>
              <a:spcAft>
                <a:spcPts val="800"/>
              </a:spcAft>
              <a:buFont typeface="Courier New" panose="02070309020205020404" pitchFamily="49" charset="0"/>
              <a:buChar char="o"/>
            </a:pPr>
            <a:r>
              <a:rPr lang="ro-RO" kern="100" dirty="0">
                <a:effectLst/>
                <a:latin typeface="Cairo Light" pitchFamily="2" charset="-78"/>
                <a:ea typeface="Calibri" panose="020F0502020204030204" pitchFamily="34" charset="0"/>
                <a:cs typeface="Cairo Light" pitchFamily="2" charset="-78"/>
              </a:rPr>
              <a:t>Filtrul Median</a:t>
            </a:r>
            <a:endParaRPr dirty="0">
              <a:latin typeface="Cairo Light" pitchFamily="2" charset="-78"/>
              <a:cs typeface="Cairo Light" pitchFamily="2" charset="-78"/>
            </a:endParaRPr>
          </a:p>
        </p:txBody>
      </p:sp>
      <p:sp>
        <p:nvSpPr>
          <p:cNvPr id="370" name="Google Shape;370;p51"/>
          <p:cNvSpPr txBox="1">
            <a:spLocks noGrp="1"/>
          </p:cNvSpPr>
          <p:nvPr>
            <p:ph type="title"/>
          </p:nvPr>
        </p:nvSpPr>
        <p:spPr>
          <a:xfrm>
            <a:off x="766690" y="521225"/>
            <a:ext cx="769248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ALGORITMI </a:t>
            </a:r>
            <a:r>
              <a:rPr lang="en" sz="2800" b="0" dirty="0"/>
              <a:t>DE REDUCERE A ZGOMOTULUI DIN IMAGINI</a:t>
            </a:r>
            <a:endParaRPr sz="2800" b="0" dirty="0"/>
          </a:p>
        </p:txBody>
      </p:sp>
    </p:spTree>
    <p:extLst>
      <p:ext uri="{BB962C8B-B14F-4D97-AF65-F5344CB8AC3E}">
        <p14:creationId xmlns:p14="http://schemas.microsoft.com/office/powerpoint/2010/main" val="572228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64" name="Google Shape;364;p51"/>
          <p:cNvSpPr txBox="1">
            <a:spLocks noGrp="1"/>
          </p:cNvSpPr>
          <p:nvPr>
            <p:ph type="subTitle" idx="7"/>
          </p:nvPr>
        </p:nvSpPr>
        <p:spPr>
          <a:xfrm>
            <a:off x="1323120" y="1766158"/>
            <a:ext cx="5239458" cy="80559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1" dirty="0"/>
              <a:t>FILTRAREA</a:t>
            </a:r>
            <a:r>
              <a:rPr lang="en-GB" dirty="0"/>
              <a:t> PRIN TRANSFORMAREA DOMENIULUI</a:t>
            </a:r>
          </a:p>
        </p:txBody>
      </p:sp>
      <p:sp>
        <p:nvSpPr>
          <p:cNvPr id="365" name="Google Shape;365;p51"/>
          <p:cNvSpPr txBox="1">
            <a:spLocks noGrp="1"/>
          </p:cNvSpPr>
          <p:nvPr>
            <p:ph type="subTitle" idx="8"/>
          </p:nvPr>
        </p:nvSpPr>
        <p:spPr>
          <a:xfrm>
            <a:off x="693804" y="2447778"/>
            <a:ext cx="5683348" cy="2054926"/>
          </a:xfrm>
          <a:prstGeom prst="rect">
            <a:avLst/>
          </a:prstGeom>
        </p:spPr>
        <p:txBody>
          <a:bodyPr spcFirstLastPara="1" wrap="square" lIns="91425" tIns="91425" rIns="91425" bIns="91425" anchor="t" anchorCtr="0">
            <a:noAutofit/>
          </a:bodyPr>
          <a:lstStyle/>
          <a:p>
            <a:pPr marL="1257300" lvl="2" indent="-342900" algn="just">
              <a:lnSpc>
                <a:spcPct val="150000"/>
              </a:lnSpc>
              <a:buFont typeface="Calibri" panose="020F0502020204030204" pitchFamily="34" charset="0"/>
              <a:buChar char="-"/>
            </a:pPr>
            <a:r>
              <a:rPr lang="en-US" kern="100" dirty="0" err="1">
                <a:effectLst/>
                <a:latin typeface="Cairo Light" pitchFamily="2" charset="-78"/>
                <a:ea typeface="Times New Roman" panose="02020603050405020304" pitchFamily="18" charset="0"/>
                <a:cs typeface="Cairo Light" pitchFamily="2" charset="-78"/>
              </a:rPr>
              <a:t>Filtrarea</a:t>
            </a:r>
            <a:r>
              <a:rPr lang="en-US" kern="100" dirty="0">
                <a:effectLst/>
                <a:latin typeface="Cairo Light" pitchFamily="2" charset="-78"/>
                <a:ea typeface="Times New Roman" panose="02020603050405020304" pitchFamily="18" charset="0"/>
                <a:cs typeface="Cairo Light" pitchFamily="2" charset="-78"/>
              </a:rPr>
              <a:t> </a:t>
            </a:r>
            <a:r>
              <a:rPr lang="en-US" kern="100" dirty="0" err="1">
                <a:effectLst/>
                <a:latin typeface="Cairo Light" pitchFamily="2" charset="-78"/>
                <a:ea typeface="Times New Roman" panose="02020603050405020304" pitchFamily="18" charset="0"/>
                <a:cs typeface="Cairo Light" pitchFamily="2" charset="-78"/>
              </a:rPr>
              <a:t>în</a:t>
            </a:r>
            <a:r>
              <a:rPr lang="en-US" kern="100" dirty="0">
                <a:effectLst/>
                <a:latin typeface="Cairo Light" pitchFamily="2" charset="-78"/>
                <a:ea typeface="Times New Roman" panose="02020603050405020304" pitchFamily="18" charset="0"/>
                <a:cs typeface="Cairo Light" pitchFamily="2" charset="-78"/>
              </a:rPr>
              <a:t> </a:t>
            </a:r>
            <a:r>
              <a:rPr lang="en-US" kern="100" dirty="0" err="1">
                <a:effectLst/>
                <a:latin typeface="Cairo Light" pitchFamily="2" charset="-78"/>
                <a:ea typeface="Times New Roman" panose="02020603050405020304" pitchFamily="18" charset="0"/>
                <a:cs typeface="Cairo Light" pitchFamily="2" charset="-78"/>
              </a:rPr>
              <a:t>Domeniul</a:t>
            </a:r>
            <a:r>
              <a:rPr lang="en-US" kern="100" dirty="0">
                <a:effectLst/>
                <a:latin typeface="Cairo Light" pitchFamily="2" charset="-78"/>
                <a:ea typeface="Times New Roman" panose="02020603050405020304" pitchFamily="18" charset="0"/>
                <a:cs typeface="Cairo Light" pitchFamily="2" charset="-78"/>
              </a:rPr>
              <a:t> </a:t>
            </a:r>
            <a:r>
              <a:rPr lang="en-US" kern="100" dirty="0" err="1">
                <a:effectLst/>
                <a:latin typeface="Cairo Light" pitchFamily="2" charset="-78"/>
                <a:ea typeface="Times New Roman" panose="02020603050405020304" pitchFamily="18" charset="0"/>
                <a:cs typeface="Cairo Light" pitchFamily="2" charset="-78"/>
              </a:rPr>
              <a:t>Frecvenței</a:t>
            </a:r>
            <a:r>
              <a:rPr lang="en-US" kern="100" dirty="0">
                <a:effectLst/>
                <a:latin typeface="Cairo Light" pitchFamily="2" charset="-78"/>
                <a:ea typeface="Times New Roman" panose="02020603050405020304" pitchFamily="18" charset="0"/>
                <a:cs typeface="Cairo Light" pitchFamily="2" charset="-78"/>
              </a:rPr>
              <a:t> (Fourier)</a:t>
            </a:r>
            <a:endParaRPr lang="en-RO" kern="100" dirty="0">
              <a:effectLst/>
              <a:latin typeface="Cairo Light" pitchFamily="2" charset="-78"/>
              <a:ea typeface="Times New Roman" panose="02020603050405020304" pitchFamily="18" charset="0"/>
              <a:cs typeface="Cairo Light" pitchFamily="2" charset="-78"/>
            </a:endParaRPr>
          </a:p>
          <a:p>
            <a:pPr marL="1257300" lvl="2" indent="-342900" algn="just">
              <a:lnSpc>
                <a:spcPct val="150000"/>
              </a:lnSpc>
              <a:spcAft>
                <a:spcPts val="800"/>
              </a:spcAft>
              <a:buFont typeface="Calibri" panose="020F0502020204030204" pitchFamily="34" charset="0"/>
              <a:buChar char="-"/>
            </a:pPr>
            <a:r>
              <a:rPr lang="en-US" kern="100" dirty="0" err="1">
                <a:effectLst/>
                <a:latin typeface="Cairo Light" pitchFamily="2" charset="-78"/>
                <a:ea typeface="Times New Roman" panose="02020603050405020304" pitchFamily="18" charset="0"/>
                <a:cs typeface="Cairo Light" pitchFamily="2" charset="-78"/>
              </a:rPr>
              <a:t>Filtrarea</a:t>
            </a:r>
            <a:r>
              <a:rPr lang="en-US" kern="100" dirty="0">
                <a:effectLst/>
                <a:latin typeface="Cairo Light" pitchFamily="2" charset="-78"/>
                <a:ea typeface="Times New Roman" panose="02020603050405020304" pitchFamily="18" charset="0"/>
                <a:cs typeface="Cairo Light" pitchFamily="2" charset="-78"/>
              </a:rPr>
              <a:t> </a:t>
            </a:r>
            <a:r>
              <a:rPr lang="en-US" kern="100" dirty="0" err="1">
                <a:effectLst/>
                <a:latin typeface="Cairo Light" pitchFamily="2" charset="-78"/>
                <a:ea typeface="Times New Roman" panose="02020603050405020304" pitchFamily="18" charset="0"/>
                <a:cs typeface="Cairo Light" pitchFamily="2" charset="-78"/>
              </a:rPr>
              <a:t>în</a:t>
            </a:r>
            <a:r>
              <a:rPr lang="en-US" kern="100" dirty="0">
                <a:effectLst/>
                <a:latin typeface="Cairo Light" pitchFamily="2" charset="-78"/>
                <a:ea typeface="Times New Roman" panose="02020603050405020304" pitchFamily="18" charset="0"/>
                <a:cs typeface="Cairo Light" pitchFamily="2" charset="-78"/>
              </a:rPr>
              <a:t> </a:t>
            </a:r>
            <a:r>
              <a:rPr lang="en-US" kern="100" dirty="0" err="1">
                <a:effectLst/>
                <a:latin typeface="Cairo Light" pitchFamily="2" charset="-78"/>
                <a:ea typeface="Times New Roman" panose="02020603050405020304" pitchFamily="18" charset="0"/>
                <a:cs typeface="Cairo Light" pitchFamily="2" charset="-78"/>
              </a:rPr>
              <a:t>Domeniul</a:t>
            </a:r>
            <a:r>
              <a:rPr lang="en-US" kern="100" dirty="0">
                <a:effectLst/>
                <a:latin typeface="Cairo Light" pitchFamily="2" charset="-78"/>
                <a:ea typeface="Times New Roman" panose="02020603050405020304" pitchFamily="18" charset="0"/>
                <a:cs typeface="Cairo Light" pitchFamily="2" charset="-78"/>
              </a:rPr>
              <a:t> Wavelet</a:t>
            </a:r>
            <a:endParaRPr lang="en-RO" kern="100" dirty="0">
              <a:effectLst/>
              <a:latin typeface="Cairo Light" pitchFamily="2" charset="-78"/>
              <a:ea typeface="Times New Roman" panose="02020603050405020304" pitchFamily="18" charset="0"/>
              <a:cs typeface="Cairo Light" pitchFamily="2" charset="-78"/>
            </a:endParaRPr>
          </a:p>
        </p:txBody>
      </p:sp>
      <p:sp>
        <p:nvSpPr>
          <p:cNvPr id="370" name="Google Shape;370;p51"/>
          <p:cNvSpPr txBox="1">
            <a:spLocks noGrp="1"/>
          </p:cNvSpPr>
          <p:nvPr>
            <p:ph type="title"/>
          </p:nvPr>
        </p:nvSpPr>
        <p:spPr>
          <a:xfrm>
            <a:off x="766690" y="521225"/>
            <a:ext cx="769248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ALGORITMI </a:t>
            </a:r>
            <a:r>
              <a:rPr lang="en" sz="2800" b="0" dirty="0"/>
              <a:t>DE REDUCERE A ZGOMOTULUI DIN IMAGINI</a:t>
            </a:r>
            <a:endParaRPr sz="2800" b="0" dirty="0"/>
          </a:p>
        </p:txBody>
      </p:sp>
    </p:spTree>
    <p:extLst>
      <p:ext uri="{BB962C8B-B14F-4D97-AF65-F5344CB8AC3E}">
        <p14:creationId xmlns:p14="http://schemas.microsoft.com/office/powerpoint/2010/main" val="194923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65" name="Google Shape;365;p51"/>
          <p:cNvSpPr txBox="1">
            <a:spLocks noGrp="1"/>
          </p:cNvSpPr>
          <p:nvPr>
            <p:ph type="subTitle" idx="8"/>
          </p:nvPr>
        </p:nvSpPr>
        <p:spPr>
          <a:xfrm>
            <a:off x="766690" y="1890317"/>
            <a:ext cx="5683348" cy="2415439"/>
          </a:xfrm>
          <a:prstGeom prst="rect">
            <a:avLst/>
          </a:prstGeom>
        </p:spPr>
        <p:txBody>
          <a:bodyPr spcFirstLastPara="1" wrap="square" lIns="91425" tIns="91425" rIns="91425" bIns="91425" anchor="t" anchorCtr="0">
            <a:noAutofit/>
          </a:bodyPr>
          <a:lstStyle/>
          <a:p>
            <a:pPr marL="1257300" lvl="2" indent="-342900" algn="just">
              <a:lnSpc>
                <a:spcPct val="150000"/>
              </a:lnSpc>
              <a:buFont typeface="Calibri" panose="020F0502020204030204" pitchFamily="34" charset="0"/>
              <a:buChar char="-"/>
            </a:pPr>
            <a:r>
              <a:rPr lang="ro-RO" kern="100" dirty="0" err="1">
                <a:effectLst/>
                <a:latin typeface="Cairo Light" pitchFamily="2" charset="-78"/>
                <a:ea typeface="Times New Roman" panose="02020603050405020304" pitchFamily="18" charset="0"/>
                <a:cs typeface="Cairo Light" pitchFamily="2" charset="-78"/>
              </a:rPr>
              <a:t>Deconvoluția</a:t>
            </a:r>
            <a:r>
              <a:rPr lang="ro-RO" kern="100" dirty="0">
                <a:effectLst/>
                <a:latin typeface="Cairo Light" pitchFamily="2" charset="-78"/>
                <a:ea typeface="Times New Roman" panose="02020603050405020304" pitchFamily="18" charset="0"/>
                <a:cs typeface="Cairo Light" pitchFamily="2" charset="-78"/>
              </a:rPr>
              <a:t> Wiener</a:t>
            </a:r>
          </a:p>
          <a:p>
            <a:pPr marL="1257300" lvl="2" indent="-342900" algn="just">
              <a:lnSpc>
                <a:spcPct val="150000"/>
              </a:lnSpc>
              <a:buFont typeface="Calibri" panose="020F0502020204030204" pitchFamily="34" charset="0"/>
              <a:buChar char="-"/>
            </a:pPr>
            <a:r>
              <a:rPr lang="ro-RO" kern="100" dirty="0">
                <a:latin typeface="Cairo Light" pitchFamily="2" charset="-78"/>
                <a:ea typeface="Times New Roman" panose="02020603050405020304" pitchFamily="18" charset="0"/>
                <a:cs typeface="Cairo Light" pitchFamily="2" charset="-78"/>
              </a:rPr>
              <a:t>Filtrul CLS</a:t>
            </a:r>
            <a:endParaRPr lang="en-RO" kern="100" dirty="0">
              <a:effectLst/>
              <a:latin typeface="Cairo Light" pitchFamily="2" charset="-78"/>
              <a:ea typeface="Times New Roman" panose="02020603050405020304" pitchFamily="18" charset="0"/>
              <a:cs typeface="Cairo Light" pitchFamily="2" charset="-78"/>
            </a:endParaRPr>
          </a:p>
        </p:txBody>
      </p:sp>
      <p:sp>
        <p:nvSpPr>
          <p:cNvPr id="370" name="Google Shape;370;p51"/>
          <p:cNvSpPr txBox="1">
            <a:spLocks noGrp="1"/>
          </p:cNvSpPr>
          <p:nvPr>
            <p:ph type="title"/>
          </p:nvPr>
        </p:nvSpPr>
        <p:spPr>
          <a:xfrm>
            <a:off x="766690" y="521225"/>
            <a:ext cx="769248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ALGORITMI </a:t>
            </a:r>
            <a:r>
              <a:rPr lang="en" sz="2800" b="0" dirty="0"/>
              <a:t>PENTRU RESTITUIREA IMAGINILOR</a:t>
            </a:r>
            <a:endParaRPr sz="2800" b="0" dirty="0"/>
          </a:p>
        </p:txBody>
      </p:sp>
    </p:spTree>
    <p:extLst>
      <p:ext uri="{BB962C8B-B14F-4D97-AF65-F5344CB8AC3E}">
        <p14:creationId xmlns:p14="http://schemas.microsoft.com/office/powerpoint/2010/main" val="86268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3" name="Google Shape;463;p62"/>
          <p:cNvSpPr txBox="1">
            <a:spLocks noGrp="1"/>
          </p:cNvSpPr>
          <p:nvPr>
            <p:ph type="title" idx="2"/>
          </p:nvPr>
        </p:nvSpPr>
        <p:spPr>
          <a:xfrm>
            <a:off x="2448524" y="2455976"/>
            <a:ext cx="4256277" cy="81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TEHNOLOGIILE </a:t>
            </a:r>
            <a:r>
              <a:rPr lang="en" dirty="0"/>
              <a:t>FOLOSITE</a:t>
            </a:r>
            <a:endParaRPr dirty="0"/>
          </a:p>
        </p:txBody>
      </p:sp>
      <p:sp>
        <p:nvSpPr>
          <p:cNvPr id="464" name="Google Shape;464;p62"/>
          <p:cNvSpPr txBox="1">
            <a:spLocks noGrp="1"/>
          </p:cNvSpPr>
          <p:nvPr>
            <p:ph type="title"/>
          </p:nvPr>
        </p:nvSpPr>
        <p:spPr>
          <a:xfrm flipH="1">
            <a:off x="715100" y="1999775"/>
            <a:ext cx="1724100" cy="135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04</a:t>
            </a:r>
            <a:endParaRPr dirty="0"/>
          </a:p>
        </p:txBody>
      </p:sp>
      <p:pic>
        <p:nvPicPr>
          <p:cNvPr id="465" name="Google Shape;465;p62"/>
          <p:cNvPicPr preferRelativeResize="0"/>
          <p:nvPr/>
        </p:nvPicPr>
        <p:blipFill>
          <a:blip r:embed="rId3">
            <a:alphaModFix/>
          </a:blip>
          <a:stretch>
            <a:fillRect/>
          </a:stretch>
        </p:blipFill>
        <p:spPr>
          <a:xfrm>
            <a:off x="6313009" y="-57913"/>
            <a:ext cx="2830991" cy="2871489"/>
          </a:xfrm>
          <a:prstGeom prst="rect">
            <a:avLst/>
          </a:prstGeom>
          <a:noFill/>
          <a:ln>
            <a:noFill/>
          </a:ln>
        </p:spPr>
      </p:pic>
    </p:spTree>
    <p:extLst>
      <p:ext uri="{BB962C8B-B14F-4D97-AF65-F5344CB8AC3E}">
        <p14:creationId xmlns:p14="http://schemas.microsoft.com/office/powerpoint/2010/main" val="4233348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6" name="Google Shape;646;p69"/>
          <p:cNvSpPr txBox="1"/>
          <p:nvPr/>
        </p:nvSpPr>
        <p:spPr>
          <a:xfrm>
            <a:off x="1765986" y="3232340"/>
            <a:ext cx="1759200" cy="484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300" dirty="0">
                <a:solidFill>
                  <a:schemeClr val="dk1"/>
                </a:solidFill>
                <a:latin typeface="Electrolize"/>
                <a:ea typeface="Electrolize"/>
                <a:cs typeface="Electrolize"/>
                <a:sym typeface="Electrolize"/>
              </a:rPr>
              <a:t>Matplotlib</a:t>
            </a:r>
            <a:endParaRPr sz="2300" dirty="0">
              <a:solidFill>
                <a:schemeClr val="dk1"/>
              </a:solidFill>
              <a:latin typeface="Electrolize"/>
              <a:ea typeface="Electrolize"/>
              <a:cs typeface="Electrolize"/>
              <a:sym typeface="Electrolize"/>
            </a:endParaRPr>
          </a:p>
        </p:txBody>
      </p:sp>
      <p:sp>
        <p:nvSpPr>
          <p:cNvPr id="647" name="Google Shape;647;p69"/>
          <p:cNvSpPr txBox="1"/>
          <p:nvPr/>
        </p:nvSpPr>
        <p:spPr>
          <a:xfrm>
            <a:off x="1765997" y="3623847"/>
            <a:ext cx="2482442"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err="1">
                <a:solidFill>
                  <a:schemeClr val="dk1"/>
                </a:solidFill>
                <a:latin typeface="Cairo"/>
                <a:ea typeface="Cairo"/>
                <a:cs typeface="Cairo"/>
                <a:sym typeface="Cairo"/>
              </a:rPr>
              <a:t>Pentru</a:t>
            </a:r>
            <a:r>
              <a:rPr lang="en" dirty="0">
                <a:solidFill>
                  <a:schemeClr val="dk1"/>
                </a:solidFill>
                <a:latin typeface="Cairo"/>
                <a:ea typeface="Cairo"/>
                <a:cs typeface="Cairo"/>
                <a:sym typeface="Cairo"/>
              </a:rPr>
              <a:t> </a:t>
            </a:r>
            <a:r>
              <a:rPr lang="en" dirty="0" err="1">
                <a:solidFill>
                  <a:schemeClr val="dk1"/>
                </a:solidFill>
                <a:latin typeface="Cairo"/>
                <a:ea typeface="Cairo"/>
                <a:cs typeface="Cairo"/>
                <a:sym typeface="Cairo"/>
              </a:rPr>
              <a:t>realizarea</a:t>
            </a:r>
            <a:r>
              <a:rPr lang="en" dirty="0">
                <a:solidFill>
                  <a:schemeClr val="dk1"/>
                </a:solidFill>
                <a:latin typeface="Cairo"/>
                <a:ea typeface="Cairo"/>
                <a:cs typeface="Cairo"/>
                <a:sym typeface="Cairo"/>
              </a:rPr>
              <a:t> </a:t>
            </a:r>
            <a:r>
              <a:rPr lang="en" dirty="0" err="1">
                <a:solidFill>
                  <a:schemeClr val="dk1"/>
                </a:solidFill>
                <a:latin typeface="Cairo"/>
                <a:ea typeface="Cairo"/>
                <a:cs typeface="Cairo"/>
                <a:sym typeface="Cairo"/>
              </a:rPr>
              <a:t>graficelor</a:t>
            </a:r>
            <a:endParaRPr dirty="0">
              <a:solidFill>
                <a:schemeClr val="dk1"/>
              </a:solidFill>
              <a:latin typeface="Cairo"/>
              <a:ea typeface="Cairo"/>
              <a:cs typeface="Cairo"/>
              <a:sym typeface="Cairo"/>
            </a:endParaRPr>
          </a:p>
        </p:txBody>
      </p:sp>
      <p:sp>
        <p:nvSpPr>
          <p:cNvPr id="648" name="Google Shape;648;p69"/>
          <p:cNvSpPr txBox="1"/>
          <p:nvPr/>
        </p:nvSpPr>
        <p:spPr>
          <a:xfrm>
            <a:off x="1765986" y="2113768"/>
            <a:ext cx="1759200" cy="484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300" dirty="0" err="1">
                <a:solidFill>
                  <a:schemeClr val="dk1"/>
                </a:solidFill>
                <a:latin typeface="Electrolize"/>
                <a:ea typeface="Electrolize"/>
                <a:cs typeface="Electrolize"/>
                <a:sym typeface="Electrolize"/>
              </a:rPr>
              <a:t>Scipy</a:t>
            </a:r>
            <a:endParaRPr sz="2300" dirty="0">
              <a:solidFill>
                <a:schemeClr val="dk1"/>
              </a:solidFill>
              <a:latin typeface="Electrolize"/>
              <a:ea typeface="Electrolize"/>
              <a:cs typeface="Electrolize"/>
              <a:sym typeface="Electrolize"/>
            </a:endParaRPr>
          </a:p>
        </p:txBody>
      </p:sp>
      <p:sp>
        <p:nvSpPr>
          <p:cNvPr id="649" name="Google Shape;649;p69"/>
          <p:cNvSpPr txBox="1"/>
          <p:nvPr/>
        </p:nvSpPr>
        <p:spPr>
          <a:xfrm>
            <a:off x="1765996" y="2499187"/>
            <a:ext cx="2482443" cy="56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err="1">
                <a:solidFill>
                  <a:schemeClr val="dk1"/>
                </a:solidFill>
                <a:latin typeface="Cairo"/>
                <a:ea typeface="Cairo"/>
                <a:cs typeface="Cairo"/>
                <a:sym typeface="Cairo"/>
              </a:rPr>
              <a:t>Pentru</a:t>
            </a:r>
            <a:r>
              <a:rPr lang="en" dirty="0">
                <a:solidFill>
                  <a:schemeClr val="dk1"/>
                </a:solidFill>
                <a:latin typeface="Cairo"/>
                <a:ea typeface="Cairo"/>
                <a:cs typeface="Cairo"/>
                <a:sym typeface="Cairo"/>
              </a:rPr>
              <a:t> </a:t>
            </a:r>
            <a:r>
              <a:rPr lang="en" dirty="0" err="1">
                <a:solidFill>
                  <a:schemeClr val="dk1"/>
                </a:solidFill>
                <a:latin typeface="Cairo"/>
                <a:ea typeface="Cairo"/>
                <a:cs typeface="Cairo"/>
                <a:sym typeface="Cairo"/>
              </a:rPr>
              <a:t>utilizarea</a:t>
            </a:r>
            <a:r>
              <a:rPr lang="en" dirty="0">
                <a:solidFill>
                  <a:schemeClr val="dk1"/>
                </a:solidFill>
                <a:latin typeface="Cairo"/>
                <a:ea typeface="Cairo"/>
                <a:cs typeface="Cairo"/>
                <a:sym typeface="Cairo"/>
              </a:rPr>
              <a:t> </a:t>
            </a:r>
            <a:r>
              <a:rPr lang="en" dirty="0" err="1">
                <a:solidFill>
                  <a:schemeClr val="dk1"/>
                </a:solidFill>
                <a:latin typeface="Cairo"/>
                <a:ea typeface="Cairo"/>
                <a:cs typeface="Cairo"/>
                <a:sym typeface="Cairo"/>
              </a:rPr>
              <a:t>funcțiilor</a:t>
            </a:r>
            <a:r>
              <a:rPr lang="en" dirty="0">
                <a:solidFill>
                  <a:schemeClr val="dk1"/>
                </a:solidFill>
                <a:latin typeface="Cairo"/>
                <a:ea typeface="Cairo"/>
                <a:cs typeface="Cairo"/>
                <a:sym typeface="Cairo"/>
              </a:rPr>
              <a:t> </a:t>
            </a:r>
            <a:r>
              <a:rPr lang="en" dirty="0" err="1">
                <a:solidFill>
                  <a:schemeClr val="dk1"/>
                </a:solidFill>
                <a:latin typeface="Cairo"/>
                <a:ea typeface="Cairo"/>
                <a:cs typeface="Cairo"/>
                <a:sym typeface="Cairo"/>
              </a:rPr>
              <a:t>matematice</a:t>
            </a:r>
            <a:r>
              <a:rPr lang="en" dirty="0">
                <a:solidFill>
                  <a:schemeClr val="dk1"/>
                </a:solidFill>
                <a:latin typeface="Cairo"/>
                <a:ea typeface="Cairo"/>
                <a:cs typeface="Cairo"/>
                <a:sym typeface="Cairo"/>
              </a:rPr>
              <a:t>, </a:t>
            </a:r>
            <a:r>
              <a:rPr lang="en" dirty="0" err="1">
                <a:solidFill>
                  <a:schemeClr val="dk1"/>
                </a:solidFill>
                <a:latin typeface="Cairo"/>
                <a:ea typeface="Cairo"/>
                <a:cs typeface="Cairo"/>
                <a:sym typeface="Cairo"/>
              </a:rPr>
              <a:t>transformatelor</a:t>
            </a:r>
            <a:endParaRPr dirty="0">
              <a:solidFill>
                <a:schemeClr val="dk1"/>
              </a:solidFill>
              <a:latin typeface="Cairo"/>
              <a:ea typeface="Cairo"/>
              <a:cs typeface="Cairo"/>
              <a:sym typeface="Cairo"/>
            </a:endParaRPr>
          </a:p>
        </p:txBody>
      </p:sp>
      <p:sp>
        <p:nvSpPr>
          <p:cNvPr id="650" name="Google Shape;650;p69"/>
          <p:cNvSpPr txBox="1"/>
          <p:nvPr/>
        </p:nvSpPr>
        <p:spPr>
          <a:xfrm>
            <a:off x="1765986" y="995197"/>
            <a:ext cx="1759200" cy="484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300" dirty="0" err="1">
                <a:solidFill>
                  <a:schemeClr val="dk1"/>
                </a:solidFill>
                <a:latin typeface="Electrolize"/>
                <a:ea typeface="Electrolize"/>
                <a:cs typeface="Electrolize"/>
                <a:sym typeface="Electrolize"/>
              </a:rPr>
              <a:t>Numpy</a:t>
            </a:r>
            <a:endParaRPr sz="2300" dirty="0">
              <a:solidFill>
                <a:schemeClr val="dk1"/>
              </a:solidFill>
              <a:latin typeface="Electrolize"/>
              <a:ea typeface="Electrolize"/>
              <a:cs typeface="Electrolize"/>
              <a:sym typeface="Electrolize"/>
            </a:endParaRPr>
          </a:p>
        </p:txBody>
      </p:sp>
      <p:sp>
        <p:nvSpPr>
          <p:cNvPr id="651" name="Google Shape;651;p69"/>
          <p:cNvSpPr txBox="1"/>
          <p:nvPr/>
        </p:nvSpPr>
        <p:spPr>
          <a:xfrm>
            <a:off x="1765997" y="1390126"/>
            <a:ext cx="2482444" cy="56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o-RO" dirty="0">
                <a:solidFill>
                  <a:schemeClr val="dk1"/>
                </a:solidFill>
                <a:latin typeface="Cairo"/>
                <a:ea typeface="Cairo"/>
                <a:cs typeface="Cairo"/>
                <a:sym typeface="Cairo"/>
              </a:rPr>
              <a:t>Pentru folosirea funcțiilor matematice, </a:t>
            </a:r>
            <a:r>
              <a:rPr lang="ro-RO" dirty="0" err="1">
                <a:solidFill>
                  <a:schemeClr val="dk1"/>
                </a:solidFill>
                <a:latin typeface="Cairo"/>
                <a:ea typeface="Cairo"/>
                <a:cs typeface="Cairo"/>
                <a:sym typeface="Cairo"/>
              </a:rPr>
              <a:t>array</a:t>
            </a:r>
            <a:r>
              <a:rPr lang="ro-RO" dirty="0">
                <a:solidFill>
                  <a:schemeClr val="dk1"/>
                </a:solidFill>
                <a:latin typeface="Cairo"/>
                <a:ea typeface="Cairo"/>
                <a:cs typeface="Cairo"/>
                <a:sym typeface="Cairo"/>
              </a:rPr>
              <a:t>-urilor</a:t>
            </a:r>
            <a:endParaRPr dirty="0">
              <a:solidFill>
                <a:schemeClr val="dk1"/>
              </a:solidFill>
              <a:latin typeface="Cairo"/>
              <a:ea typeface="Cairo"/>
              <a:cs typeface="Cairo"/>
              <a:sym typeface="Cairo"/>
            </a:endParaRPr>
          </a:p>
        </p:txBody>
      </p:sp>
      <p:sp>
        <p:nvSpPr>
          <p:cNvPr id="655" name="Google Shape;655;p69"/>
          <p:cNvSpPr/>
          <p:nvPr/>
        </p:nvSpPr>
        <p:spPr>
          <a:xfrm>
            <a:off x="1224286" y="1317247"/>
            <a:ext cx="440100" cy="440100"/>
          </a:xfrm>
          <a:prstGeom prst="ellipse">
            <a:avLst/>
          </a:prstGeom>
          <a:no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69"/>
          <p:cNvSpPr/>
          <p:nvPr/>
        </p:nvSpPr>
        <p:spPr>
          <a:xfrm>
            <a:off x="1224286" y="3560822"/>
            <a:ext cx="440100" cy="440100"/>
          </a:xfrm>
          <a:prstGeom prst="ellipse">
            <a:avLst/>
          </a:prstGeom>
          <a:no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69"/>
          <p:cNvSpPr/>
          <p:nvPr/>
        </p:nvSpPr>
        <p:spPr>
          <a:xfrm>
            <a:off x="1224286" y="2411760"/>
            <a:ext cx="440100" cy="440100"/>
          </a:xfrm>
          <a:prstGeom prst="ellipse">
            <a:avLst/>
          </a:prstGeom>
          <a:no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646;p69">
            <a:extLst>
              <a:ext uri="{FF2B5EF4-FFF2-40B4-BE49-F238E27FC236}">
                <a16:creationId xmlns:a16="http://schemas.microsoft.com/office/drawing/2014/main" id="{89327113-BB25-9CD3-81D8-2EEF7CF0A650}"/>
              </a:ext>
            </a:extLst>
          </p:cNvPr>
          <p:cNvSpPr txBox="1"/>
          <p:nvPr/>
        </p:nvSpPr>
        <p:spPr>
          <a:xfrm>
            <a:off x="5442342" y="3232340"/>
            <a:ext cx="1879890" cy="484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300" dirty="0" err="1">
                <a:solidFill>
                  <a:schemeClr val="dk1"/>
                </a:solidFill>
                <a:latin typeface="Electrolize"/>
                <a:ea typeface="Electrolize"/>
                <a:cs typeface="Electrolize"/>
                <a:sym typeface="Electrolize"/>
              </a:rPr>
              <a:t>PyWavelets</a:t>
            </a:r>
            <a:endParaRPr sz="2300" dirty="0">
              <a:solidFill>
                <a:schemeClr val="dk1"/>
              </a:solidFill>
              <a:latin typeface="Electrolize"/>
              <a:ea typeface="Electrolize"/>
              <a:cs typeface="Electrolize"/>
              <a:sym typeface="Electrolize"/>
            </a:endParaRPr>
          </a:p>
        </p:txBody>
      </p:sp>
      <p:sp>
        <p:nvSpPr>
          <p:cNvPr id="3" name="Google Shape;647;p69">
            <a:extLst>
              <a:ext uri="{FF2B5EF4-FFF2-40B4-BE49-F238E27FC236}">
                <a16:creationId xmlns:a16="http://schemas.microsoft.com/office/drawing/2014/main" id="{65C415E0-78C1-6BF0-F2CC-A9842267DEEF}"/>
              </a:ext>
            </a:extLst>
          </p:cNvPr>
          <p:cNvSpPr txBox="1"/>
          <p:nvPr/>
        </p:nvSpPr>
        <p:spPr>
          <a:xfrm>
            <a:off x="5442352" y="3623847"/>
            <a:ext cx="2482441"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err="1">
                <a:solidFill>
                  <a:schemeClr val="dk1"/>
                </a:solidFill>
                <a:latin typeface="Cairo"/>
                <a:ea typeface="Cairo"/>
                <a:cs typeface="Cairo"/>
                <a:sym typeface="Cairo"/>
              </a:rPr>
              <a:t>Pentru</a:t>
            </a:r>
            <a:r>
              <a:rPr lang="en" dirty="0">
                <a:solidFill>
                  <a:schemeClr val="dk1"/>
                </a:solidFill>
                <a:latin typeface="Cairo"/>
                <a:ea typeface="Cairo"/>
                <a:cs typeface="Cairo"/>
                <a:sym typeface="Cairo"/>
              </a:rPr>
              <a:t> </a:t>
            </a:r>
            <a:r>
              <a:rPr lang="en" dirty="0" err="1">
                <a:solidFill>
                  <a:schemeClr val="dk1"/>
                </a:solidFill>
                <a:latin typeface="Cairo"/>
                <a:ea typeface="Cairo"/>
                <a:cs typeface="Cairo"/>
                <a:sym typeface="Cairo"/>
              </a:rPr>
              <a:t>lucrul</a:t>
            </a:r>
            <a:r>
              <a:rPr lang="en" dirty="0">
                <a:solidFill>
                  <a:schemeClr val="dk1"/>
                </a:solidFill>
                <a:latin typeface="Cairo"/>
                <a:ea typeface="Cairo"/>
                <a:cs typeface="Cairo"/>
                <a:sym typeface="Cairo"/>
              </a:rPr>
              <a:t> cu wavelets</a:t>
            </a:r>
            <a:endParaRPr dirty="0">
              <a:solidFill>
                <a:schemeClr val="dk1"/>
              </a:solidFill>
              <a:latin typeface="Cairo"/>
              <a:ea typeface="Cairo"/>
              <a:cs typeface="Cairo"/>
              <a:sym typeface="Cairo"/>
            </a:endParaRPr>
          </a:p>
        </p:txBody>
      </p:sp>
      <p:sp>
        <p:nvSpPr>
          <p:cNvPr id="4" name="Google Shape;648;p69">
            <a:extLst>
              <a:ext uri="{FF2B5EF4-FFF2-40B4-BE49-F238E27FC236}">
                <a16:creationId xmlns:a16="http://schemas.microsoft.com/office/drawing/2014/main" id="{C47E69EF-68FE-7827-CD36-D1C1A48ED9A3}"/>
              </a:ext>
            </a:extLst>
          </p:cNvPr>
          <p:cNvSpPr txBox="1"/>
          <p:nvPr/>
        </p:nvSpPr>
        <p:spPr>
          <a:xfrm>
            <a:off x="5442342" y="2113768"/>
            <a:ext cx="1759200" cy="484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300" dirty="0">
                <a:solidFill>
                  <a:schemeClr val="dk1"/>
                </a:solidFill>
                <a:latin typeface="Electrolize"/>
                <a:ea typeface="Electrolize"/>
                <a:cs typeface="Electrolize"/>
                <a:sym typeface="Electrolize"/>
              </a:rPr>
              <a:t>Torch</a:t>
            </a:r>
            <a:endParaRPr sz="2300" dirty="0">
              <a:solidFill>
                <a:schemeClr val="dk1"/>
              </a:solidFill>
              <a:latin typeface="Electrolize"/>
              <a:ea typeface="Electrolize"/>
              <a:cs typeface="Electrolize"/>
              <a:sym typeface="Electrolize"/>
            </a:endParaRPr>
          </a:p>
        </p:txBody>
      </p:sp>
      <p:sp>
        <p:nvSpPr>
          <p:cNvPr id="5" name="Google Shape;649;p69">
            <a:extLst>
              <a:ext uri="{FF2B5EF4-FFF2-40B4-BE49-F238E27FC236}">
                <a16:creationId xmlns:a16="http://schemas.microsoft.com/office/drawing/2014/main" id="{CF4928A8-B81A-B2A2-236D-4C3D63CBE5B8}"/>
              </a:ext>
            </a:extLst>
          </p:cNvPr>
          <p:cNvSpPr txBox="1"/>
          <p:nvPr/>
        </p:nvSpPr>
        <p:spPr>
          <a:xfrm>
            <a:off x="5442353" y="2499187"/>
            <a:ext cx="2482442" cy="56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err="1">
                <a:solidFill>
                  <a:schemeClr val="dk1"/>
                </a:solidFill>
                <a:latin typeface="Cairo"/>
                <a:ea typeface="Cairo"/>
                <a:cs typeface="Cairo"/>
                <a:sym typeface="Cairo"/>
              </a:rPr>
              <a:t>Pentru</a:t>
            </a:r>
            <a:r>
              <a:rPr lang="en" dirty="0">
                <a:solidFill>
                  <a:schemeClr val="dk1"/>
                </a:solidFill>
                <a:latin typeface="Cairo"/>
                <a:ea typeface="Cairo"/>
                <a:cs typeface="Cairo"/>
                <a:sym typeface="Cairo"/>
              </a:rPr>
              <a:t> </a:t>
            </a:r>
            <a:r>
              <a:rPr lang="en" dirty="0" err="1">
                <a:solidFill>
                  <a:schemeClr val="dk1"/>
                </a:solidFill>
                <a:latin typeface="Cairo"/>
                <a:ea typeface="Cairo"/>
                <a:cs typeface="Cairo"/>
                <a:sym typeface="Cairo"/>
              </a:rPr>
              <a:t>rețeaua</a:t>
            </a:r>
            <a:r>
              <a:rPr lang="en" dirty="0">
                <a:solidFill>
                  <a:schemeClr val="dk1"/>
                </a:solidFill>
                <a:latin typeface="Cairo"/>
                <a:ea typeface="Cairo"/>
                <a:cs typeface="Cairo"/>
                <a:sym typeface="Cairo"/>
              </a:rPr>
              <a:t> </a:t>
            </a:r>
            <a:r>
              <a:rPr lang="en" dirty="0" err="1">
                <a:solidFill>
                  <a:schemeClr val="dk1"/>
                </a:solidFill>
                <a:latin typeface="Cairo"/>
                <a:ea typeface="Cairo"/>
                <a:cs typeface="Cairo"/>
                <a:sym typeface="Cairo"/>
              </a:rPr>
              <a:t>neuronală</a:t>
            </a:r>
            <a:endParaRPr dirty="0">
              <a:solidFill>
                <a:schemeClr val="dk1"/>
              </a:solidFill>
              <a:latin typeface="Cairo"/>
              <a:ea typeface="Cairo"/>
              <a:cs typeface="Cairo"/>
              <a:sym typeface="Cairo"/>
            </a:endParaRPr>
          </a:p>
        </p:txBody>
      </p:sp>
      <p:sp>
        <p:nvSpPr>
          <p:cNvPr id="6" name="Google Shape;650;p69">
            <a:extLst>
              <a:ext uri="{FF2B5EF4-FFF2-40B4-BE49-F238E27FC236}">
                <a16:creationId xmlns:a16="http://schemas.microsoft.com/office/drawing/2014/main" id="{E36282AC-8049-A2C4-D3C3-41A10F97EBD0}"/>
              </a:ext>
            </a:extLst>
          </p:cNvPr>
          <p:cNvSpPr txBox="1"/>
          <p:nvPr/>
        </p:nvSpPr>
        <p:spPr>
          <a:xfrm>
            <a:off x="5442342" y="995197"/>
            <a:ext cx="1759200" cy="484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300" dirty="0" err="1">
                <a:solidFill>
                  <a:schemeClr val="dk1"/>
                </a:solidFill>
                <a:latin typeface="Electrolize"/>
                <a:ea typeface="Electrolize"/>
                <a:cs typeface="Electrolize"/>
                <a:sym typeface="Electrolize"/>
              </a:rPr>
              <a:t>Skimage</a:t>
            </a:r>
            <a:endParaRPr sz="2300" dirty="0">
              <a:solidFill>
                <a:schemeClr val="dk1"/>
              </a:solidFill>
              <a:latin typeface="Electrolize"/>
              <a:ea typeface="Electrolize"/>
              <a:cs typeface="Electrolize"/>
              <a:sym typeface="Electrolize"/>
            </a:endParaRPr>
          </a:p>
        </p:txBody>
      </p:sp>
      <p:sp>
        <p:nvSpPr>
          <p:cNvPr id="7" name="Google Shape;651;p69">
            <a:extLst>
              <a:ext uri="{FF2B5EF4-FFF2-40B4-BE49-F238E27FC236}">
                <a16:creationId xmlns:a16="http://schemas.microsoft.com/office/drawing/2014/main" id="{4DC5C176-766A-1CA2-CD37-A097EF830BEF}"/>
              </a:ext>
            </a:extLst>
          </p:cNvPr>
          <p:cNvSpPr txBox="1"/>
          <p:nvPr/>
        </p:nvSpPr>
        <p:spPr>
          <a:xfrm>
            <a:off x="5442352" y="1390126"/>
            <a:ext cx="2482443" cy="56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err="1">
                <a:solidFill>
                  <a:schemeClr val="dk1"/>
                </a:solidFill>
                <a:latin typeface="Cairo"/>
                <a:ea typeface="Cairo"/>
                <a:cs typeface="Cairo"/>
                <a:sym typeface="Cairo"/>
              </a:rPr>
              <a:t>Pentru</a:t>
            </a:r>
            <a:r>
              <a:rPr lang="en" dirty="0">
                <a:solidFill>
                  <a:schemeClr val="dk1"/>
                </a:solidFill>
                <a:latin typeface="Cairo"/>
                <a:ea typeface="Cairo"/>
                <a:cs typeface="Cairo"/>
                <a:sym typeface="Cairo"/>
              </a:rPr>
              <a:t> </a:t>
            </a:r>
            <a:r>
              <a:rPr lang="en" dirty="0" err="1">
                <a:solidFill>
                  <a:schemeClr val="dk1"/>
                </a:solidFill>
                <a:latin typeface="Cairo"/>
                <a:ea typeface="Cairo"/>
                <a:cs typeface="Cairo"/>
                <a:sym typeface="Cairo"/>
              </a:rPr>
              <a:t>prelucrarea</a:t>
            </a:r>
            <a:r>
              <a:rPr lang="en" dirty="0">
                <a:solidFill>
                  <a:schemeClr val="dk1"/>
                </a:solidFill>
                <a:latin typeface="Cairo"/>
                <a:ea typeface="Cairo"/>
                <a:cs typeface="Cairo"/>
                <a:sym typeface="Cairo"/>
              </a:rPr>
              <a:t> </a:t>
            </a:r>
            <a:r>
              <a:rPr lang="en" dirty="0" err="1">
                <a:solidFill>
                  <a:schemeClr val="dk1"/>
                </a:solidFill>
                <a:latin typeface="Cairo"/>
                <a:ea typeface="Cairo"/>
                <a:cs typeface="Cairo"/>
                <a:sym typeface="Cairo"/>
              </a:rPr>
              <a:t>imaginilor</a:t>
            </a:r>
            <a:endParaRPr dirty="0">
              <a:solidFill>
                <a:schemeClr val="dk1"/>
              </a:solidFill>
              <a:latin typeface="Cairo"/>
              <a:ea typeface="Cairo"/>
              <a:cs typeface="Cairo"/>
              <a:sym typeface="Cairo"/>
            </a:endParaRPr>
          </a:p>
        </p:txBody>
      </p:sp>
      <p:sp>
        <p:nvSpPr>
          <p:cNvPr id="8" name="Google Shape;655;p69">
            <a:extLst>
              <a:ext uri="{FF2B5EF4-FFF2-40B4-BE49-F238E27FC236}">
                <a16:creationId xmlns:a16="http://schemas.microsoft.com/office/drawing/2014/main" id="{6BD32017-3C96-BC78-A20D-86B8E7447855}"/>
              </a:ext>
            </a:extLst>
          </p:cNvPr>
          <p:cNvSpPr/>
          <p:nvPr/>
        </p:nvSpPr>
        <p:spPr>
          <a:xfrm>
            <a:off x="4900642" y="1317247"/>
            <a:ext cx="440100" cy="440100"/>
          </a:xfrm>
          <a:prstGeom prst="ellipse">
            <a:avLst/>
          </a:prstGeom>
          <a:no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56;p69">
            <a:extLst>
              <a:ext uri="{FF2B5EF4-FFF2-40B4-BE49-F238E27FC236}">
                <a16:creationId xmlns:a16="http://schemas.microsoft.com/office/drawing/2014/main" id="{61311784-AB3C-EC14-729B-3DA558E5A4BA}"/>
              </a:ext>
            </a:extLst>
          </p:cNvPr>
          <p:cNvSpPr/>
          <p:nvPr/>
        </p:nvSpPr>
        <p:spPr>
          <a:xfrm>
            <a:off x="4900642" y="3560822"/>
            <a:ext cx="440100" cy="440100"/>
          </a:xfrm>
          <a:prstGeom prst="ellipse">
            <a:avLst/>
          </a:prstGeom>
          <a:no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57;p69">
            <a:extLst>
              <a:ext uri="{FF2B5EF4-FFF2-40B4-BE49-F238E27FC236}">
                <a16:creationId xmlns:a16="http://schemas.microsoft.com/office/drawing/2014/main" id="{65553DC0-D241-5B5F-9031-3D707E622287}"/>
              </a:ext>
            </a:extLst>
          </p:cNvPr>
          <p:cNvSpPr/>
          <p:nvPr/>
        </p:nvSpPr>
        <p:spPr>
          <a:xfrm>
            <a:off x="4900642" y="2411760"/>
            <a:ext cx="440100" cy="440100"/>
          </a:xfrm>
          <a:prstGeom prst="ellipse">
            <a:avLst/>
          </a:prstGeom>
          <a:no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983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70"/>
          <p:cNvSpPr txBox="1">
            <a:spLocks noGrp="1"/>
          </p:cNvSpPr>
          <p:nvPr>
            <p:ph type="title"/>
          </p:nvPr>
        </p:nvSpPr>
        <p:spPr>
          <a:xfrm>
            <a:off x="2391900" y="2380049"/>
            <a:ext cx="4360200" cy="93289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t>CONCLUZII</a:t>
            </a:r>
            <a:endParaRPr dirty="0"/>
          </a:p>
        </p:txBody>
      </p:sp>
      <p:sp>
        <p:nvSpPr>
          <p:cNvPr id="663" name="Google Shape;663;p70"/>
          <p:cNvSpPr txBox="1">
            <a:spLocks noGrp="1"/>
          </p:cNvSpPr>
          <p:nvPr>
            <p:ph type="title" idx="2"/>
          </p:nvPr>
        </p:nvSpPr>
        <p:spPr>
          <a:xfrm>
            <a:off x="2391900" y="1062325"/>
            <a:ext cx="4360200" cy="12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05</a:t>
            </a:r>
            <a:endParaRPr dirty="0"/>
          </a:p>
        </p:txBody>
      </p:sp>
    </p:spTree>
    <p:extLst>
      <p:ext uri="{BB962C8B-B14F-4D97-AF65-F5344CB8AC3E}">
        <p14:creationId xmlns:p14="http://schemas.microsoft.com/office/powerpoint/2010/main" val="1116785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1" name="Google Shape;381;p53"/>
          <p:cNvSpPr txBox="1">
            <a:spLocks noGrp="1"/>
          </p:cNvSpPr>
          <p:nvPr>
            <p:ph type="subTitle" idx="1"/>
          </p:nvPr>
        </p:nvSpPr>
        <p:spPr>
          <a:xfrm>
            <a:off x="1273126" y="1069146"/>
            <a:ext cx="6330462" cy="2518116"/>
          </a:xfrm>
          <a:prstGeom prst="rect">
            <a:avLst/>
          </a:prstGeom>
        </p:spPr>
        <p:txBody>
          <a:bodyPr spcFirstLastPara="1" wrap="square" lIns="91425" tIns="91425" rIns="91425" bIns="91425" anchor="b" anchorCtr="0">
            <a:noAutofit/>
          </a:bodyPr>
          <a:lstStyle/>
          <a:p>
            <a:pPr algn="l"/>
            <a:r>
              <a:rPr lang="ro-RO" sz="1600" dirty="0">
                <a:effectLst/>
                <a:latin typeface="Cairo Light" pitchFamily="2" charset="-78"/>
                <a:cs typeface="Cairo Light" pitchFamily="2" charset="-78"/>
              </a:rPr>
              <a:t>	</a:t>
            </a:r>
            <a:r>
              <a:rPr lang="ro-RO" sz="1600" b="1" dirty="0">
                <a:effectLst/>
                <a:latin typeface="Cairo Light" pitchFamily="2" charset="-78"/>
                <a:cs typeface="Cairo Light" pitchFamily="2" charset="-78"/>
              </a:rPr>
              <a:t>Scopul</a:t>
            </a:r>
            <a:r>
              <a:rPr lang="ro-RO" sz="1600" dirty="0">
                <a:effectLst/>
                <a:latin typeface="Cairo Light" pitchFamily="2" charset="-78"/>
                <a:cs typeface="Cairo Light" pitchFamily="2" charset="-78"/>
              </a:rPr>
              <a:t> acestei lucrări este de a prezenta tehnicile clasice de eliminare a zgomotului </a:t>
            </a:r>
            <a:r>
              <a:rPr lang="ro-RO" sz="1600" dirty="0">
                <a:latin typeface="Cairo Light" pitchFamily="2" charset="-78"/>
                <a:cs typeface="Cairo Light" pitchFamily="2" charset="-78"/>
              </a:rPr>
              <a:t>ș</a:t>
            </a:r>
            <a:r>
              <a:rPr lang="ro-RO" sz="1600" dirty="0">
                <a:effectLst/>
                <a:latin typeface="Cairo Light" pitchFamily="2" charset="-78"/>
                <a:cs typeface="Cairo Light" pitchFamily="2" charset="-78"/>
              </a:rPr>
              <a:t>i de reconstrucție a imaginilor. Deoarece imaginile au ajuns importante în multe industrii, reducerea zgomotului reprezintă o sarcină importantă de preprocesare. </a:t>
            </a:r>
          </a:p>
          <a:p>
            <a:pPr algn="l"/>
            <a:endParaRPr lang="ro-RO" sz="1600" dirty="0">
              <a:effectLst/>
              <a:latin typeface="Cairo Light" pitchFamily="2" charset="-78"/>
              <a:cs typeface="Cairo Light" pitchFamily="2" charset="-78"/>
            </a:endParaRPr>
          </a:p>
          <a:p>
            <a:pPr algn="l"/>
            <a:r>
              <a:rPr lang="ro-RO" sz="1600" dirty="0">
                <a:effectLst/>
                <a:latin typeface="Cairo Light" pitchFamily="2" charset="-78"/>
                <a:cs typeface="Cairo Light" pitchFamily="2" charset="-78"/>
              </a:rPr>
              <a:t>	</a:t>
            </a:r>
            <a:r>
              <a:rPr lang="ro-RO" sz="1600" b="1" dirty="0">
                <a:effectLst/>
                <a:latin typeface="Cairo Light" pitchFamily="2" charset="-78"/>
                <a:cs typeface="Cairo Light" pitchFamily="2" charset="-78"/>
              </a:rPr>
              <a:t>În această lucrare</a:t>
            </a:r>
            <a:r>
              <a:rPr lang="ro-RO" sz="1600" dirty="0">
                <a:effectLst/>
                <a:latin typeface="Cairo Light" pitchFamily="2" charset="-78"/>
                <a:cs typeface="Cairo Light" pitchFamily="2" charset="-78"/>
              </a:rPr>
              <a:t>, sunt expuse diferite tipuri de zgomot care pot compromite imaginea </a:t>
            </a:r>
            <a:r>
              <a:rPr lang="ro-RO" sz="1600" dirty="0">
                <a:latin typeface="Cairo Light" pitchFamily="2" charset="-78"/>
                <a:cs typeface="Cairo Light" pitchFamily="2" charset="-78"/>
              </a:rPr>
              <a:t>ș</a:t>
            </a:r>
            <a:r>
              <a:rPr lang="ro-RO" sz="1600" dirty="0">
                <a:effectLst/>
                <a:latin typeface="Cairo Light" pitchFamily="2" charset="-78"/>
                <a:cs typeface="Cairo Light" pitchFamily="2" charset="-78"/>
              </a:rPr>
              <a:t>i diferite tipuri de filtre care sunt utilizate pentru a îmbunăt</a:t>
            </a:r>
            <a:r>
              <a:rPr lang="ro-RO" sz="1600" dirty="0">
                <a:latin typeface="Cairo Light" pitchFamily="2" charset="-78"/>
                <a:cs typeface="Cairo Light" pitchFamily="2" charset="-78"/>
              </a:rPr>
              <a:t>ă</a:t>
            </a:r>
            <a:r>
              <a:rPr lang="ro-RO" sz="1600" dirty="0">
                <a:effectLst/>
                <a:latin typeface="Cairo Light" pitchFamily="2" charset="-78"/>
                <a:cs typeface="Cairo Light" pitchFamily="2" charset="-78"/>
              </a:rPr>
              <a:t>ți imaginea. </a:t>
            </a:r>
            <a:endParaRPr lang="ro-RO" sz="2400" dirty="0">
              <a:latin typeface="Cairo Light" pitchFamily="2" charset="-78"/>
              <a:cs typeface="Cairo Light" pitchFamily="2" charset="-7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3" name="Google Shape;233;p43"/>
          <p:cNvSpPr txBox="1">
            <a:spLocks noGrp="1"/>
          </p:cNvSpPr>
          <p:nvPr>
            <p:ph type="subTitle" idx="6"/>
          </p:nvPr>
        </p:nvSpPr>
        <p:spPr>
          <a:xfrm>
            <a:off x="933255" y="1538210"/>
            <a:ext cx="2548667" cy="108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1800" b="1" noProof="1">
                <a:solidFill>
                  <a:schemeClr val="bg1"/>
                </a:solidFill>
              </a:rPr>
              <a:t>Problema</a:t>
            </a:r>
            <a:r>
              <a:rPr lang="en-GB" sz="1800" noProof="1">
                <a:solidFill>
                  <a:schemeClr val="bg1"/>
                </a:solidFill>
              </a:rPr>
              <a:t> abordată</a:t>
            </a:r>
          </a:p>
        </p:txBody>
      </p:sp>
      <p:sp>
        <p:nvSpPr>
          <p:cNvPr id="234" name="Google Shape;234;p43"/>
          <p:cNvSpPr txBox="1">
            <a:spLocks noGrp="1"/>
          </p:cNvSpPr>
          <p:nvPr>
            <p:ph type="subTitle" idx="7"/>
          </p:nvPr>
        </p:nvSpPr>
        <p:spPr>
          <a:xfrm>
            <a:off x="3573097" y="1786476"/>
            <a:ext cx="2548666" cy="10800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GB" sz="1800" b="1" noProof="1">
                <a:solidFill>
                  <a:schemeClr val="bg1"/>
                </a:solidFill>
              </a:rPr>
              <a:t>Justificarea</a:t>
            </a:r>
            <a:r>
              <a:rPr lang="en-GB" sz="1800" noProof="1">
                <a:solidFill>
                  <a:schemeClr val="bg1"/>
                </a:solidFill>
              </a:rPr>
              <a:t> problemei abordate</a:t>
            </a:r>
          </a:p>
        </p:txBody>
      </p:sp>
      <p:sp>
        <p:nvSpPr>
          <p:cNvPr id="235" name="Google Shape;235;p43"/>
          <p:cNvSpPr txBox="1">
            <a:spLocks noGrp="1"/>
          </p:cNvSpPr>
          <p:nvPr>
            <p:ph type="subTitle" idx="8"/>
          </p:nvPr>
        </p:nvSpPr>
        <p:spPr>
          <a:xfrm>
            <a:off x="6539630" y="1525680"/>
            <a:ext cx="2548666" cy="108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1800" b="1" noProof="1">
                <a:solidFill>
                  <a:schemeClr val="bg1"/>
                </a:solidFill>
              </a:rPr>
              <a:t>Abordarea</a:t>
            </a:r>
            <a:r>
              <a:rPr lang="en-GB" sz="1800" noProof="1">
                <a:solidFill>
                  <a:schemeClr val="bg1"/>
                </a:solidFill>
              </a:rPr>
              <a:t> tehnică</a:t>
            </a:r>
          </a:p>
        </p:txBody>
      </p:sp>
      <p:sp>
        <p:nvSpPr>
          <p:cNvPr id="238" name="Google Shape;238;p43"/>
          <p:cNvSpPr txBox="1">
            <a:spLocks noGrp="1"/>
          </p:cNvSpPr>
          <p:nvPr>
            <p:ph type="title" idx="4"/>
          </p:nvPr>
        </p:nvSpPr>
        <p:spPr>
          <a:xfrm>
            <a:off x="6476169" y="1411904"/>
            <a:ext cx="116819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03</a:t>
            </a:r>
            <a:endParaRPr sz="4800" dirty="0"/>
          </a:p>
        </p:txBody>
      </p:sp>
      <p:sp>
        <p:nvSpPr>
          <p:cNvPr id="239" name="Google Shape;239;p43"/>
          <p:cNvSpPr txBox="1">
            <a:spLocks noGrp="1"/>
          </p:cNvSpPr>
          <p:nvPr>
            <p:ph type="title" idx="9"/>
          </p:nvPr>
        </p:nvSpPr>
        <p:spPr>
          <a:xfrm>
            <a:off x="933254" y="521225"/>
            <a:ext cx="8210745"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t>CUPRINS</a:t>
            </a:r>
            <a:endParaRPr dirty="0"/>
          </a:p>
        </p:txBody>
      </p:sp>
      <p:sp>
        <p:nvSpPr>
          <p:cNvPr id="28" name="Google Shape;233;p43">
            <a:extLst>
              <a:ext uri="{FF2B5EF4-FFF2-40B4-BE49-F238E27FC236}">
                <a16:creationId xmlns:a16="http://schemas.microsoft.com/office/drawing/2014/main" id="{F10C0601-8C2E-34E3-F042-0E9CE968F872}"/>
              </a:ext>
            </a:extLst>
          </p:cNvPr>
          <p:cNvSpPr txBox="1">
            <a:spLocks/>
          </p:cNvSpPr>
          <p:nvPr/>
        </p:nvSpPr>
        <p:spPr>
          <a:xfrm>
            <a:off x="948186" y="3368436"/>
            <a:ext cx="2545353" cy="1080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300" b="0" i="0" u="none" strike="noStrike" cap="none">
                <a:solidFill>
                  <a:schemeClr val="dk1"/>
                </a:solidFill>
                <a:latin typeface="Electrolize"/>
                <a:ea typeface="Electrolize"/>
                <a:cs typeface="Electrolize"/>
                <a:sym typeface="Electrolize"/>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GB" sz="1800" b="1" noProof="1">
                <a:solidFill>
                  <a:schemeClr val="bg1"/>
                </a:solidFill>
              </a:rPr>
              <a:t>Tehnologiile</a:t>
            </a:r>
            <a:r>
              <a:rPr lang="en-GB" sz="1800" noProof="1">
                <a:solidFill>
                  <a:schemeClr val="bg1"/>
                </a:solidFill>
              </a:rPr>
              <a:t> folosite</a:t>
            </a:r>
          </a:p>
        </p:txBody>
      </p:sp>
      <p:sp>
        <p:nvSpPr>
          <p:cNvPr id="29" name="Google Shape;234;p43">
            <a:extLst>
              <a:ext uri="{FF2B5EF4-FFF2-40B4-BE49-F238E27FC236}">
                <a16:creationId xmlns:a16="http://schemas.microsoft.com/office/drawing/2014/main" id="{827E0FE4-D462-EA0A-C044-99F19A6DDBC2}"/>
              </a:ext>
            </a:extLst>
          </p:cNvPr>
          <p:cNvSpPr txBox="1">
            <a:spLocks/>
          </p:cNvSpPr>
          <p:nvPr/>
        </p:nvSpPr>
        <p:spPr>
          <a:xfrm>
            <a:off x="3554257" y="3353109"/>
            <a:ext cx="2545353" cy="1080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300" b="0" i="0" u="none" strike="noStrike" cap="none">
                <a:solidFill>
                  <a:schemeClr val="dk1"/>
                </a:solidFill>
                <a:latin typeface="Electrolize"/>
                <a:ea typeface="Electrolize"/>
                <a:cs typeface="Electrolize"/>
                <a:sym typeface="Electrolize"/>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GB" sz="1800" b="1" noProof="1">
                <a:solidFill>
                  <a:schemeClr val="bg1"/>
                </a:solidFill>
              </a:rPr>
              <a:t>Concluzii</a:t>
            </a:r>
          </a:p>
        </p:txBody>
      </p:sp>
      <p:sp>
        <p:nvSpPr>
          <p:cNvPr id="34" name="Google Shape;238;p43">
            <a:extLst>
              <a:ext uri="{FF2B5EF4-FFF2-40B4-BE49-F238E27FC236}">
                <a16:creationId xmlns:a16="http://schemas.microsoft.com/office/drawing/2014/main" id="{203A5F5F-0816-8721-ECDB-B399A354FCDF}"/>
              </a:ext>
            </a:extLst>
          </p:cNvPr>
          <p:cNvSpPr txBox="1">
            <a:spLocks/>
          </p:cNvSpPr>
          <p:nvPr/>
        </p:nvSpPr>
        <p:spPr>
          <a:xfrm>
            <a:off x="892799" y="1413539"/>
            <a:ext cx="1168199"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Electrolize"/>
              <a:buNone/>
              <a:defRPr sz="6000" b="1" i="0" u="none" strike="noStrike" cap="none">
                <a:solidFill>
                  <a:schemeClr val="dk1"/>
                </a:solidFill>
                <a:latin typeface="Electrolize"/>
                <a:ea typeface="Electrolize"/>
                <a:cs typeface="Electrolize"/>
                <a:sym typeface="Electrolize"/>
              </a:defRPr>
            </a:lvl1pPr>
            <a:lvl2pPr marR="0" lvl="1"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2pPr>
            <a:lvl3pPr marR="0" lvl="2"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3pPr>
            <a:lvl4pPr marR="0" lvl="3"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4pPr>
            <a:lvl5pPr marR="0" lvl="4"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5pPr>
            <a:lvl6pPr marR="0" lvl="5"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6pPr>
            <a:lvl7pPr marR="0" lvl="6"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7pPr>
            <a:lvl8pPr marR="0" lvl="7"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8pPr>
            <a:lvl9pPr marR="0" lvl="8"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9pPr>
          </a:lstStyle>
          <a:p>
            <a:r>
              <a:rPr lang="en" sz="4800" dirty="0"/>
              <a:t>01</a:t>
            </a:r>
          </a:p>
        </p:txBody>
      </p:sp>
      <p:sp>
        <p:nvSpPr>
          <p:cNvPr id="35" name="Google Shape;238;p43">
            <a:extLst>
              <a:ext uri="{FF2B5EF4-FFF2-40B4-BE49-F238E27FC236}">
                <a16:creationId xmlns:a16="http://schemas.microsoft.com/office/drawing/2014/main" id="{90F8F28C-ABDD-7599-2CFA-7DBF6CA492AA}"/>
              </a:ext>
            </a:extLst>
          </p:cNvPr>
          <p:cNvSpPr txBox="1">
            <a:spLocks/>
          </p:cNvSpPr>
          <p:nvPr/>
        </p:nvSpPr>
        <p:spPr>
          <a:xfrm>
            <a:off x="3514073" y="1418579"/>
            <a:ext cx="1168199"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Electrolize"/>
              <a:buNone/>
              <a:defRPr sz="6000" b="1" i="0" u="none" strike="noStrike" cap="none">
                <a:solidFill>
                  <a:schemeClr val="dk1"/>
                </a:solidFill>
                <a:latin typeface="Electrolize"/>
                <a:ea typeface="Electrolize"/>
                <a:cs typeface="Electrolize"/>
                <a:sym typeface="Electrolize"/>
              </a:defRPr>
            </a:lvl1pPr>
            <a:lvl2pPr marR="0" lvl="1"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2pPr>
            <a:lvl3pPr marR="0" lvl="2"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3pPr>
            <a:lvl4pPr marR="0" lvl="3"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4pPr>
            <a:lvl5pPr marR="0" lvl="4"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5pPr>
            <a:lvl6pPr marR="0" lvl="5"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6pPr>
            <a:lvl7pPr marR="0" lvl="6"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7pPr>
            <a:lvl8pPr marR="0" lvl="7"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8pPr>
            <a:lvl9pPr marR="0" lvl="8"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9pPr>
          </a:lstStyle>
          <a:p>
            <a:r>
              <a:rPr lang="en" sz="4800" dirty="0"/>
              <a:t>02</a:t>
            </a:r>
          </a:p>
        </p:txBody>
      </p:sp>
      <p:sp>
        <p:nvSpPr>
          <p:cNvPr id="36" name="Google Shape;238;p43">
            <a:extLst>
              <a:ext uri="{FF2B5EF4-FFF2-40B4-BE49-F238E27FC236}">
                <a16:creationId xmlns:a16="http://schemas.microsoft.com/office/drawing/2014/main" id="{89A88C8C-504C-D185-6FDD-2E7CC78C2CFD}"/>
              </a:ext>
            </a:extLst>
          </p:cNvPr>
          <p:cNvSpPr txBox="1">
            <a:spLocks/>
          </p:cNvSpPr>
          <p:nvPr/>
        </p:nvSpPr>
        <p:spPr>
          <a:xfrm>
            <a:off x="892798" y="3246973"/>
            <a:ext cx="1168199"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Electrolize"/>
              <a:buNone/>
              <a:defRPr sz="6000" b="1" i="0" u="none" strike="noStrike" cap="none">
                <a:solidFill>
                  <a:schemeClr val="dk1"/>
                </a:solidFill>
                <a:latin typeface="Electrolize"/>
                <a:ea typeface="Electrolize"/>
                <a:cs typeface="Electrolize"/>
                <a:sym typeface="Electrolize"/>
              </a:defRPr>
            </a:lvl1pPr>
            <a:lvl2pPr marR="0" lvl="1"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2pPr>
            <a:lvl3pPr marR="0" lvl="2"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3pPr>
            <a:lvl4pPr marR="0" lvl="3"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4pPr>
            <a:lvl5pPr marR="0" lvl="4"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5pPr>
            <a:lvl6pPr marR="0" lvl="5"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6pPr>
            <a:lvl7pPr marR="0" lvl="6"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7pPr>
            <a:lvl8pPr marR="0" lvl="7"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8pPr>
            <a:lvl9pPr marR="0" lvl="8"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9pPr>
          </a:lstStyle>
          <a:p>
            <a:r>
              <a:rPr lang="en" sz="4800" dirty="0"/>
              <a:t>04</a:t>
            </a:r>
          </a:p>
        </p:txBody>
      </p:sp>
      <p:sp>
        <p:nvSpPr>
          <p:cNvPr id="37" name="Google Shape;238;p43">
            <a:extLst>
              <a:ext uri="{FF2B5EF4-FFF2-40B4-BE49-F238E27FC236}">
                <a16:creationId xmlns:a16="http://schemas.microsoft.com/office/drawing/2014/main" id="{C05D02F1-D325-43F8-2AF8-4DEA24919DA7}"/>
              </a:ext>
            </a:extLst>
          </p:cNvPr>
          <p:cNvSpPr txBox="1">
            <a:spLocks/>
          </p:cNvSpPr>
          <p:nvPr/>
        </p:nvSpPr>
        <p:spPr>
          <a:xfrm>
            <a:off x="3514071" y="3245141"/>
            <a:ext cx="1168199"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Electrolize"/>
              <a:buNone/>
              <a:defRPr sz="6000" b="1" i="0" u="none" strike="noStrike" cap="none">
                <a:solidFill>
                  <a:schemeClr val="dk1"/>
                </a:solidFill>
                <a:latin typeface="Electrolize"/>
                <a:ea typeface="Electrolize"/>
                <a:cs typeface="Electrolize"/>
                <a:sym typeface="Electrolize"/>
              </a:defRPr>
            </a:lvl1pPr>
            <a:lvl2pPr marR="0" lvl="1"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2pPr>
            <a:lvl3pPr marR="0" lvl="2"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3pPr>
            <a:lvl4pPr marR="0" lvl="3"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4pPr>
            <a:lvl5pPr marR="0" lvl="4"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5pPr>
            <a:lvl6pPr marR="0" lvl="5"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6pPr>
            <a:lvl7pPr marR="0" lvl="6"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7pPr>
            <a:lvl8pPr marR="0" lvl="7"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8pPr>
            <a:lvl9pPr marR="0" lvl="8"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9pPr>
          </a:lstStyle>
          <a:p>
            <a:r>
              <a:rPr lang="en" sz="4800" dirty="0"/>
              <a:t>05</a:t>
            </a:r>
          </a:p>
        </p:txBody>
      </p:sp>
    </p:spTree>
    <p:extLst>
      <p:ext uri="{BB962C8B-B14F-4D97-AF65-F5344CB8AC3E}">
        <p14:creationId xmlns:p14="http://schemas.microsoft.com/office/powerpoint/2010/main" val="3418460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3" name="Google Shape;463;p62"/>
          <p:cNvSpPr txBox="1">
            <a:spLocks noGrp="1"/>
          </p:cNvSpPr>
          <p:nvPr>
            <p:ph type="title" idx="2"/>
          </p:nvPr>
        </p:nvSpPr>
        <p:spPr>
          <a:xfrm>
            <a:off x="2448525" y="2455976"/>
            <a:ext cx="4010464" cy="81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PROBLEMA</a:t>
            </a:r>
            <a:br>
              <a:rPr lang="en" dirty="0"/>
            </a:br>
            <a:r>
              <a:rPr lang="en" dirty="0"/>
              <a:t>ABORDATĂ</a:t>
            </a:r>
            <a:endParaRPr dirty="0"/>
          </a:p>
        </p:txBody>
      </p:sp>
      <p:sp>
        <p:nvSpPr>
          <p:cNvPr id="464" name="Google Shape;464;p62"/>
          <p:cNvSpPr txBox="1">
            <a:spLocks noGrp="1"/>
          </p:cNvSpPr>
          <p:nvPr>
            <p:ph type="title"/>
          </p:nvPr>
        </p:nvSpPr>
        <p:spPr>
          <a:xfrm flipH="1">
            <a:off x="715100" y="1999775"/>
            <a:ext cx="1724100" cy="135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01</a:t>
            </a:r>
            <a:endParaRPr dirty="0"/>
          </a:p>
        </p:txBody>
      </p:sp>
      <p:pic>
        <p:nvPicPr>
          <p:cNvPr id="465" name="Google Shape;465;p62"/>
          <p:cNvPicPr preferRelativeResize="0"/>
          <p:nvPr/>
        </p:nvPicPr>
        <p:blipFill>
          <a:blip r:embed="rId3">
            <a:alphaModFix/>
          </a:blip>
          <a:stretch>
            <a:fillRect/>
          </a:stretch>
        </p:blipFill>
        <p:spPr>
          <a:xfrm>
            <a:off x="5405263" y="399287"/>
            <a:ext cx="3566276" cy="3583775"/>
          </a:xfrm>
          <a:prstGeom prst="rect">
            <a:avLst/>
          </a:prstGeom>
          <a:noFill/>
          <a:ln>
            <a:noFill/>
          </a:ln>
        </p:spPr>
      </p:pic>
    </p:spTree>
    <p:extLst>
      <p:ext uri="{BB962C8B-B14F-4D97-AF65-F5344CB8AC3E}">
        <p14:creationId xmlns:p14="http://schemas.microsoft.com/office/powerpoint/2010/main" val="1119495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7"/>
          <p:cNvSpPr txBox="1">
            <a:spLocks noGrp="1"/>
          </p:cNvSpPr>
          <p:nvPr>
            <p:ph type="body" idx="1"/>
          </p:nvPr>
        </p:nvSpPr>
        <p:spPr>
          <a:xfrm>
            <a:off x="989215" y="1041399"/>
            <a:ext cx="6816436" cy="251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73D40"/>
              </a:buClr>
              <a:buSzPts val="600"/>
              <a:buFont typeface="Arial"/>
              <a:buNone/>
            </a:pPr>
            <a:r>
              <a:rPr lang="ro-RO" b="1" dirty="0" err="1">
                <a:latin typeface="Cairo Light" pitchFamily="2" charset="-78"/>
                <a:cs typeface="Cairo Light" pitchFamily="2" charset="-78"/>
              </a:rPr>
              <a:t>Image</a:t>
            </a:r>
            <a:r>
              <a:rPr lang="ro-RO" b="1" dirty="0">
                <a:latin typeface="Cairo Light" pitchFamily="2" charset="-78"/>
                <a:cs typeface="Cairo Light" pitchFamily="2" charset="-78"/>
              </a:rPr>
              <a:t> </a:t>
            </a:r>
            <a:r>
              <a:rPr lang="ro-RO" b="1" dirty="0" err="1">
                <a:latin typeface="Cairo Light" pitchFamily="2" charset="-78"/>
                <a:cs typeface="Cairo Light" pitchFamily="2" charset="-78"/>
              </a:rPr>
              <a:t>denoising</a:t>
            </a:r>
            <a:r>
              <a:rPr lang="ro-RO" b="1" dirty="0">
                <a:latin typeface="Cairo Light" pitchFamily="2" charset="-78"/>
                <a:cs typeface="Cairo Light" pitchFamily="2" charset="-78"/>
              </a:rPr>
              <a:t> </a:t>
            </a:r>
            <a:r>
              <a:rPr lang="ro-RO" dirty="0">
                <a:latin typeface="Cairo Light" pitchFamily="2" charset="-78"/>
                <a:cs typeface="Cairo Light" pitchFamily="2" charset="-78"/>
              </a:rPr>
              <a:t>reprezintă procesul de reducere sau eliminare a zgomotului dintr-o imagine digitală.</a:t>
            </a:r>
          </a:p>
          <a:p>
            <a:pPr marL="0" lvl="0" indent="0" algn="l" rtl="0">
              <a:spcBef>
                <a:spcPts val="0"/>
              </a:spcBef>
              <a:spcAft>
                <a:spcPts val="0"/>
              </a:spcAft>
              <a:buClr>
                <a:srgbClr val="273D40"/>
              </a:buClr>
              <a:buSzPts val="600"/>
              <a:buFont typeface="Arial"/>
              <a:buNone/>
            </a:pPr>
            <a:endParaRPr lang="ro-RO" dirty="0">
              <a:latin typeface="Cairo Light" pitchFamily="2" charset="-78"/>
              <a:cs typeface="Cairo Light" pitchFamily="2" charset="-78"/>
            </a:endParaRPr>
          </a:p>
          <a:p>
            <a:pPr marL="0" lvl="0" indent="0" algn="l" rtl="0">
              <a:spcBef>
                <a:spcPts val="0"/>
              </a:spcBef>
              <a:spcAft>
                <a:spcPts val="0"/>
              </a:spcAft>
              <a:buClr>
                <a:srgbClr val="273D40"/>
              </a:buClr>
              <a:buSzPts val="600"/>
              <a:buFont typeface="Arial"/>
              <a:buNone/>
            </a:pPr>
            <a:r>
              <a:rPr lang="ro-RO" b="1" dirty="0">
                <a:latin typeface="Cairo Light" pitchFamily="2" charset="-78"/>
                <a:cs typeface="Cairo Light" pitchFamily="2" charset="-78"/>
              </a:rPr>
              <a:t>Scopul procesului </a:t>
            </a:r>
            <a:r>
              <a:rPr lang="ro-RO" dirty="0">
                <a:latin typeface="Cairo Light" pitchFamily="2" charset="-78"/>
                <a:cs typeface="Cairo Light" pitchFamily="2" charset="-78"/>
              </a:rPr>
              <a:t>este de a îmbunătăți calitatea vizuală a unei imagini, eliminând componentele nedorite de zgomot și păstrând în același timp caracteristicile importante ale imaginii.</a:t>
            </a:r>
          </a:p>
        </p:txBody>
      </p:sp>
      <p:pic>
        <p:nvPicPr>
          <p:cNvPr id="3" name="Picture 2">
            <a:extLst>
              <a:ext uri="{FF2B5EF4-FFF2-40B4-BE49-F238E27FC236}">
                <a16:creationId xmlns:a16="http://schemas.microsoft.com/office/drawing/2014/main" id="{1D07A015-7A45-E89E-8CAB-9D16C1119291}"/>
              </a:ext>
            </a:extLst>
          </p:cNvPr>
          <p:cNvPicPr>
            <a:picLocks noChangeAspect="1"/>
          </p:cNvPicPr>
          <p:nvPr/>
        </p:nvPicPr>
        <p:blipFill>
          <a:blip r:embed="rId3"/>
          <a:stretch>
            <a:fillRect/>
          </a:stretch>
        </p:blipFill>
        <p:spPr>
          <a:xfrm>
            <a:off x="1838383" y="2571750"/>
            <a:ext cx="5118100" cy="1828800"/>
          </a:xfrm>
          <a:prstGeom prst="rect">
            <a:avLst/>
          </a:prstGeom>
        </p:spPr>
      </p:pic>
      <p:sp>
        <p:nvSpPr>
          <p:cNvPr id="6" name="Google Shape;276;p48">
            <a:extLst>
              <a:ext uri="{FF2B5EF4-FFF2-40B4-BE49-F238E27FC236}">
                <a16:creationId xmlns:a16="http://schemas.microsoft.com/office/drawing/2014/main" id="{DA2175B3-168B-6A2C-50E4-637527937307}"/>
              </a:ext>
            </a:extLst>
          </p:cNvPr>
          <p:cNvSpPr txBox="1">
            <a:spLocks/>
          </p:cNvSpPr>
          <p:nvPr/>
        </p:nvSpPr>
        <p:spPr>
          <a:xfrm>
            <a:off x="3302433" y="4339243"/>
            <a:ext cx="2190000" cy="6680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ro-RO" sz="900" dirty="0">
                <a:solidFill>
                  <a:schemeClr val="bg1"/>
                </a:solidFill>
                <a:latin typeface="Cairo ExtraLight" pitchFamily="2" charset="-78"/>
                <a:cs typeface="Cairo ExtraLight" pitchFamily="2" charset="-78"/>
              </a:rPr>
              <a:t>Exemplu de eliminare a zgomotului dintr-o imagine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5"/>
          <p:cNvSpPr txBox="1">
            <a:spLocks noGrp="1"/>
          </p:cNvSpPr>
          <p:nvPr>
            <p:ph type="title"/>
          </p:nvPr>
        </p:nvSpPr>
        <p:spPr>
          <a:xfrm>
            <a:off x="3859250" y="2380049"/>
            <a:ext cx="4360200" cy="196750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t>JUSTIFICAREA</a:t>
            </a:r>
            <a:r>
              <a:rPr lang="en" dirty="0"/>
              <a:t> PROBLEMEI</a:t>
            </a:r>
            <a:br>
              <a:rPr lang="en" dirty="0"/>
            </a:br>
            <a:r>
              <a:rPr lang="en" dirty="0"/>
              <a:t>ABORDATE</a:t>
            </a:r>
            <a:endParaRPr dirty="0"/>
          </a:p>
        </p:txBody>
      </p:sp>
      <p:sp>
        <p:nvSpPr>
          <p:cNvPr id="251" name="Google Shape;251;p45"/>
          <p:cNvSpPr txBox="1">
            <a:spLocks noGrp="1"/>
          </p:cNvSpPr>
          <p:nvPr>
            <p:ph type="title" idx="2"/>
          </p:nvPr>
        </p:nvSpPr>
        <p:spPr>
          <a:xfrm>
            <a:off x="3859250" y="1062325"/>
            <a:ext cx="4360200" cy="12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02</a:t>
            </a:r>
            <a:endParaRPr dirty="0"/>
          </a:p>
        </p:txBody>
      </p:sp>
      <p:pic>
        <p:nvPicPr>
          <p:cNvPr id="253" name="Google Shape;253;p45"/>
          <p:cNvPicPr preferRelativeResize="0"/>
          <p:nvPr/>
        </p:nvPicPr>
        <p:blipFill rotWithShape="1">
          <a:blip r:embed="rId3">
            <a:alphaModFix/>
          </a:blip>
          <a:srcRect l="14335" r="14342"/>
          <a:stretch/>
        </p:blipFill>
        <p:spPr>
          <a:xfrm>
            <a:off x="793150" y="348250"/>
            <a:ext cx="3023699" cy="4260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9" name="Google Shape;319;p50"/>
          <p:cNvSpPr txBox="1">
            <a:spLocks noGrp="1"/>
          </p:cNvSpPr>
          <p:nvPr>
            <p:ph type="subTitle" idx="3"/>
          </p:nvPr>
        </p:nvSpPr>
        <p:spPr>
          <a:xfrm>
            <a:off x="1919510" y="1251190"/>
            <a:ext cx="6160726" cy="250395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u="none" strike="noStrike" dirty="0">
                <a:solidFill>
                  <a:srgbClr val="000000"/>
                </a:solidFill>
                <a:effectLst/>
                <a:latin typeface="Cairo Light" pitchFamily="2" charset="-78"/>
                <a:cs typeface="Cairo Light" pitchFamily="2" charset="-78"/>
              </a:rPr>
              <a:t>Eliminarea zgomotului din imagini este crucială într-o varietate de domenii, precum domeniul medical (imagistica medicală), în tehnologia video și fotografică și in domeniul prelucrării imaginilor. O imagine clară și curată este esențială pentru interpretarea corectă și pentru luarea deciziilor precise în aceste domenii.</a:t>
            </a:r>
            <a:endParaRPr lang="ro-RO" dirty="0">
              <a:latin typeface="Cairo Light" pitchFamily="2" charset="-78"/>
              <a:cs typeface="Cairo Light" pitchFamily="2" charset="-78"/>
            </a:endParaRPr>
          </a:p>
        </p:txBody>
      </p:sp>
      <p:sp>
        <p:nvSpPr>
          <p:cNvPr id="326" name="Google Shape;326;p50"/>
          <p:cNvSpPr/>
          <p:nvPr/>
        </p:nvSpPr>
        <p:spPr>
          <a:xfrm>
            <a:off x="1025934" y="1388827"/>
            <a:ext cx="740100" cy="740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0" name="Google Shape;340;p50"/>
          <p:cNvGrpSpPr/>
          <p:nvPr/>
        </p:nvGrpSpPr>
        <p:grpSpPr>
          <a:xfrm>
            <a:off x="1144792" y="1518373"/>
            <a:ext cx="508832" cy="474021"/>
            <a:chOff x="1748582" y="3372635"/>
            <a:chExt cx="359269" cy="335780"/>
          </a:xfrm>
        </p:grpSpPr>
        <p:sp>
          <p:nvSpPr>
            <p:cNvPr id="341" name="Google Shape;341;p50"/>
            <p:cNvSpPr/>
            <p:nvPr/>
          </p:nvSpPr>
          <p:spPr>
            <a:xfrm>
              <a:off x="2080161" y="3535210"/>
              <a:ext cx="27690" cy="10630"/>
            </a:xfrm>
            <a:custGeom>
              <a:avLst/>
              <a:gdLst/>
              <a:ahLst/>
              <a:cxnLst/>
              <a:rect l="l" t="t" r="r" b="b"/>
              <a:pathLst>
                <a:path w="870" h="334" extrusionOk="0">
                  <a:moveTo>
                    <a:pt x="167" y="0"/>
                  </a:moveTo>
                  <a:cubicBezTo>
                    <a:pt x="72" y="0"/>
                    <a:pt x="1" y="83"/>
                    <a:pt x="1" y="167"/>
                  </a:cubicBezTo>
                  <a:cubicBezTo>
                    <a:pt x="1" y="262"/>
                    <a:pt x="72" y="333"/>
                    <a:pt x="167" y="333"/>
                  </a:cubicBezTo>
                  <a:lnTo>
                    <a:pt x="703" y="333"/>
                  </a:lnTo>
                  <a:cubicBezTo>
                    <a:pt x="786" y="333"/>
                    <a:pt x="870" y="262"/>
                    <a:pt x="870" y="167"/>
                  </a:cubicBezTo>
                  <a:cubicBezTo>
                    <a:pt x="870" y="83"/>
                    <a:pt x="786" y="0"/>
                    <a:pt x="703" y="0"/>
                  </a:cubicBezTo>
                  <a:close/>
                </a:path>
              </a:pathLst>
            </a:custGeom>
            <a:solidFill>
              <a:schemeClr val="dk2"/>
            </a:solidFill>
            <a:ln>
              <a:noFill/>
            </a:ln>
          </p:spPr>
          <p:txBody>
            <a:bodyPr spcFirstLastPara="1" wrap="square" lIns="64575" tIns="64575" rIns="64575" bIns="64575" anchor="ctr" anchorCtr="0">
              <a:noAutofit/>
            </a:bodyPr>
            <a:lstStyle/>
            <a:p>
              <a:pPr marL="0" lvl="0" indent="0" algn="l" rtl="0">
                <a:spcBef>
                  <a:spcPts val="0"/>
                </a:spcBef>
                <a:spcAft>
                  <a:spcPts val="0"/>
                </a:spcAft>
                <a:buNone/>
              </a:pPr>
              <a:endParaRPr/>
            </a:p>
          </p:txBody>
        </p:sp>
        <p:grpSp>
          <p:nvGrpSpPr>
            <p:cNvPr id="342" name="Google Shape;342;p50"/>
            <p:cNvGrpSpPr/>
            <p:nvPr/>
          </p:nvGrpSpPr>
          <p:grpSpPr>
            <a:xfrm>
              <a:off x="1748582" y="3372635"/>
              <a:ext cx="333520" cy="335780"/>
              <a:chOff x="1748582" y="3372635"/>
              <a:chExt cx="333520" cy="335780"/>
            </a:xfrm>
          </p:grpSpPr>
          <p:sp>
            <p:nvSpPr>
              <p:cNvPr id="343" name="Google Shape;343;p50"/>
              <p:cNvSpPr/>
              <p:nvPr/>
            </p:nvSpPr>
            <p:spPr>
              <a:xfrm>
                <a:off x="1748582" y="3372635"/>
                <a:ext cx="308504" cy="335780"/>
              </a:xfrm>
              <a:custGeom>
                <a:avLst/>
                <a:gdLst/>
                <a:ahLst/>
                <a:cxnLst/>
                <a:rect l="l" t="t" r="r" b="b"/>
                <a:pathLst>
                  <a:path w="9693" h="10550" extrusionOk="0">
                    <a:moveTo>
                      <a:pt x="8454" y="4215"/>
                    </a:moveTo>
                    <a:cubicBezTo>
                      <a:pt x="8978" y="4298"/>
                      <a:pt x="9359" y="4739"/>
                      <a:pt x="9359" y="5275"/>
                    </a:cubicBezTo>
                    <a:cubicBezTo>
                      <a:pt x="9359" y="5811"/>
                      <a:pt x="8978" y="6263"/>
                      <a:pt x="8454" y="6334"/>
                    </a:cubicBezTo>
                    <a:lnTo>
                      <a:pt x="8454" y="4215"/>
                    </a:lnTo>
                    <a:close/>
                    <a:moveTo>
                      <a:pt x="1251" y="4036"/>
                    </a:moveTo>
                    <a:lnTo>
                      <a:pt x="1251" y="6525"/>
                    </a:lnTo>
                    <a:lnTo>
                      <a:pt x="894" y="6525"/>
                    </a:lnTo>
                    <a:cubicBezTo>
                      <a:pt x="596" y="6525"/>
                      <a:pt x="358" y="6287"/>
                      <a:pt x="358" y="5989"/>
                    </a:cubicBezTo>
                    <a:lnTo>
                      <a:pt x="358" y="4572"/>
                    </a:lnTo>
                    <a:cubicBezTo>
                      <a:pt x="358" y="4275"/>
                      <a:pt x="596" y="4036"/>
                      <a:pt x="894" y="4036"/>
                    </a:cubicBezTo>
                    <a:close/>
                    <a:moveTo>
                      <a:pt x="2668" y="4025"/>
                    </a:moveTo>
                    <a:lnTo>
                      <a:pt x="2668" y="6525"/>
                    </a:lnTo>
                    <a:lnTo>
                      <a:pt x="1584" y="6525"/>
                    </a:lnTo>
                    <a:lnTo>
                      <a:pt x="1584" y="4025"/>
                    </a:lnTo>
                    <a:close/>
                    <a:moveTo>
                      <a:pt x="2846" y="7727"/>
                    </a:moveTo>
                    <a:lnTo>
                      <a:pt x="2846" y="8466"/>
                    </a:lnTo>
                    <a:lnTo>
                      <a:pt x="2537" y="8466"/>
                    </a:lnTo>
                    <a:lnTo>
                      <a:pt x="2727" y="7727"/>
                    </a:lnTo>
                    <a:close/>
                    <a:moveTo>
                      <a:pt x="2608" y="6834"/>
                    </a:moveTo>
                    <a:lnTo>
                      <a:pt x="2001" y="9156"/>
                    </a:lnTo>
                    <a:lnTo>
                      <a:pt x="1584" y="9156"/>
                    </a:lnTo>
                    <a:lnTo>
                      <a:pt x="1584" y="6834"/>
                    </a:lnTo>
                    <a:close/>
                    <a:moveTo>
                      <a:pt x="8133" y="357"/>
                    </a:moveTo>
                    <a:lnTo>
                      <a:pt x="8133" y="10228"/>
                    </a:lnTo>
                    <a:lnTo>
                      <a:pt x="7394" y="10228"/>
                    </a:lnTo>
                    <a:lnTo>
                      <a:pt x="7394" y="3251"/>
                    </a:lnTo>
                    <a:cubicBezTo>
                      <a:pt x="7394" y="3167"/>
                      <a:pt x="7323" y="3084"/>
                      <a:pt x="7240" y="3084"/>
                    </a:cubicBezTo>
                    <a:cubicBezTo>
                      <a:pt x="7144" y="3084"/>
                      <a:pt x="7073" y="3167"/>
                      <a:pt x="7073" y="3251"/>
                    </a:cubicBezTo>
                    <a:lnTo>
                      <a:pt x="7073" y="9144"/>
                    </a:lnTo>
                    <a:cubicBezTo>
                      <a:pt x="6859" y="8859"/>
                      <a:pt x="6549" y="8466"/>
                      <a:pt x="6132" y="8073"/>
                    </a:cubicBezTo>
                    <a:cubicBezTo>
                      <a:pt x="5668" y="7632"/>
                      <a:pt x="5192" y="7275"/>
                      <a:pt x="4704" y="7013"/>
                    </a:cubicBezTo>
                    <a:cubicBezTo>
                      <a:pt x="4132" y="6715"/>
                      <a:pt x="3561" y="6561"/>
                      <a:pt x="2989" y="6537"/>
                    </a:cubicBezTo>
                    <a:lnTo>
                      <a:pt x="2989" y="4036"/>
                    </a:lnTo>
                    <a:cubicBezTo>
                      <a:pt x="3572" y="4013"/>
                      <a:pt x="4132" y="3846"/>
                      <a:pt x="4704" y="3560"/>
                    </a:cubicBezTo>
                    <a:cubicBezTo>
                      <a:pt x="5192" y="3310"/>
                      <a:pt x="5668" y="2953"/>
                      <a:pt x="6132" y="2501"/>
                    </a:cubicBezTo>
                    <a:cubicBezTo>
                      <a:pt x="6537" y="2108"/>
                      <a:pt x="6847" y="1715"/>
                      <a:pt x="7073" y="1429"/>
                    </a:cubicBezTo>
                    <a:lnTo>
                      <a:pt x="7073" y="2489"/>
                    </a:lnTo>
                    <a:cubicBezTo>
                      <a:pt x="7073" y="2584"/>
                      <a:pt x="7144" y="2655"/>
                      <a:pt x="7240" y="2655"/>
                    </a:cubicBezTo>
                    <a:cubicBezTo>
                      <a:pt x="7323" y="2655"/>
                      <a:pt x="7394" y="2584"/>
                      <a:pt x="7394" y="2489"/>
                    </a:cubicBezTo>
                    <a:lnTo>
                      <a:pt x="7394" y="357"/>
                    </a:lnTo>
                    <a:close/>
                    <a:moveTo>
                      <a:pt x="7228" y="0"/>
                    </a:moveTo>
                    <a:cubicBezTo>
                      <a:pt x="7144" y="0"/>
                      <a:pt x="7073" y="84"/>
                      <a:pt x="7073" y="167"/>
                    </a:cubicBezTo>
                    <a:lnTo>
                      <a:pt x="7073" y="822"/>
                    </a:lnTo>
                    <a:cubicBezTo>
                      <a:pt x="6966" y="988"/>
                      <a:pt x="6549" y="1631"/>
                      <a:pt x="5906" y="2251"/>
                    </a:cubicBezTo>
                    <a:cubicBezTo>
                      <a:pt x="5227" y="2905"/>
                      <a:pt x="4132" y="3703"/>
                      <a:pt x="2822" y="3703"/>
                    </a:cubicBezTo>
                    <a:lnTo>
                      <a:pt x="882" y="3703"/>
                    </a:lnTo>
                    <a:cubicBezTo>
                      <a:pt x="405" y="3703"/>
                      <a:pt x="1" y="4084"/>
                      <a:pt x="1" y="4572"/>
                    </a:cubicBezTo>
                    <a:lnTo>
                      <a:pt x="1" y="5989"/>
                    </a:lnTo>
                    <a:cubicBezTo>
                      <a:pt x="1" y="6465"/>
                      <a:pt x="382" y="6870"/>
                      <a:pt x="882" y="6870"/>
                    </a:cubicBezTo>
                    <a:lnTo>
                      <a:pt x="1239" y="6870"/>
                    </a:lnTo>
                    <a:lnTo>
                      <a:pt x="1239" y="9359"/>
                    </a:lnTo>
                    <a:cubicBezTo>
                      <a:pt x="1239" y="9442"/>
                      <a:pt x="1310" y="9513"/>
                      <a:pt x="1394" y="9513"/>
                    </a:cubicBezTo>
                    <a:lnTo>
                      <a:pt x="2096" y="9513"/>
                    </a:lnTo>
                    <a:cubicBezTo>
                      <a:pt x="2168" y="9513"/>
                      <a:pt x="2227" y="9478"/>
                      <a:pt x="2263" y="9394"/>
                    </a:cubicBezTo>
                    <a:lnTo>
                      <a:pt x="2406" y="8823"/>
                    </a:lnTo>
                    <a:lnTo>
                      <a:pt x="2977" y="8823"/>
                    </a:lnTo>
                    <a:cubicBezTo>
                      <a:pt x="3061" y="8823"/>
                      <a:pt x="3144" y="8739"/>
                      <a:pt x="3144" y="8656"/>
                    </a:cubicBezTo>
                    <a:lnTo>
                      <a:pt x="3144" y="7573"/>
                    </a:lnTo>
                    <a:cubicBezTo>
                      <a:pt x="3144" y="7477"/>
                      <a:pt x="3061" y="7406"/>
                      <a:pt x="2977" y="7406"/>
                    </a:cubicBezTo>
                    <a:lnTo>
                      <a:pt x="2787" y="7406"/>
                    </a:lnTo>
                    <a:lnTo>
                      <a:pt x="2930" y="6858"/>
                    </a:lnTo>
                    <a:cubicBezTo>
                      <a:pt x="4180" y="6894"/>
                      <a:pt x="5227" y="7656"/>
                      <a:pt x="5882" y="8299"/>
                    </a:cubicBezTo>
                    <a:cubicBezTo>
                      <a:pt x="6537" y="8942"/>
                      <a:pt x="6954" y="9573"/>
                      <a:pt x="7037" y="9728"/>
                    </a:cubicBezTo>
                    <a:lnTo>
                      <a:pt x="7037" y="10383"/>
                    </a:lnTo>
                    <a:cubicBezTo>
                      <a:pt x="7037" y="10466"/>
                      <a:pt x="7109" y="10549"/>
                      <a:pt x="7204" y="10549"/>
                    </a:cubicBezTo>
                    <a:lnTo>
                      <a:pt x="8264" y="10549"/>
                    </a:lnTo>
                    <a:cubicBezTo>
                      <a:pt x="8347" y="10549"/>
                      <a:pt x="8430" y="10466"/>
                      <a:pt x="8430" y="10383"/>
                    </a:cubicBezTo>
                    <a:lnTo>
                      <a:pt x="8430" y="6656"/>
                    </a:lnTo>
                    <a:cubicBezTo>
                      <a:pt x="9121" y="6573"/>
                      <a:pt x="9657" y="5989"/>
                      <a:pt x="9657" y="5275"/>
                    </a:cubicBezTo>
                    <a:cubicBezTo>
                      <a:pt x="9692" y="4560"/>
                      <a:pt x="9168" y="3965"/>
                      <a:pt x="8454" y="3894"/>
                    </a:cubicBezTo>
                    <a:lnTo>
                      <a:pt x="8454" y="167"/>
                    </a:lnTo>
                    <a:cubicBezTo>
                      <a:pt x="8454" y="84"/>
                      <a:pt x="8383" y="0"/>
                      <a:pt x="8287" y="0"/>
                    </a:cubicBezTo>
                    <a:close/>
                  </a:path>
                </a:pathLst>
              </a:custGeom>
              <a:solidFill>
                <a:schemeClr val="dk2"/>
              </a:solidFill>
              <a:ln>
                <a:noFill/>
              </a:ln>
            </p:spPr>
            <p:txBody>
              <a:bodyPr spcFirstLastPara="1" wrap="square" lIns="64575" tIns="64575" rIns="64575" bIns="64575" anchor="ctr" anchorCtr="0">
                <a:noAutofit/>
              </a:bodyPr>
              <a:lstStyle/>
              <a:p>
                <a:pPr marL="0" lvl="0" indent="0" algn="l" rtl="0">
                  <a:spcBef>
                    <a:spcPts val="0"/>
                  </a:spcBef>
                  <a:spcAft>
                    <a:spcPts val="0"/>
                  </a:spcAft>
                  <a:buNone/>
                </a:pPr>
                <a:endParaRPr/>
              </a:p>
            </p:txBody>
          </p:sp>
          <p:sp>
            <p:nvSpPr>
              <p:cNvPr id="344" name="Google Shape;344;p50"/>
              <p:cNvSpPr/>
              <p:nvPr/>
            </p:nvSpPr>
            <p:spPr>
              <a:xfrm>
                <a:off x="2057054" y="3472000"/>
                <a:ext cx="25048" cy="22311"/>
              </a:xfrm>
              <a:custGeom>
                <a:avLst/>
                <a:gdLst/>
                <a:ahLst/>
                <a:cxnLst/>
                <a:rect l="l" t="t" r="r" b="b"/>
                <a:pathLst>
                  <a:path w="787" h="701" extrusionOk="0">
                    <a:moveTo>
                      <a:pt x="600" y="1"/>
                    </a:moveTo>
                    <a:cubicBezTo>
                      <a:pt x="557" y="1"/>
                      <a:pt x="512" y="16"/>
                      <a:pt x="477" y="45"/>
                    </a:cubicBezTo>
                    <a:lnTo>
                      <a:pt x="107" y="414"/>
                    </a:lnTo>
                    <a:cubicBezTo>
                      <a:pt x="0" y="522"/>
                      <a:pt x="72" y="700"/>
                      <a:pt x="227" y="700"/>
                    </a:cubicBezTo>
                    <a:cubicBezTo>
                      <a:pt x="262" y="700"/>
                      <a:pt x="310" y="676"/>
                      <a:pt x="346" y="653"/>
                    </a:cubicBezTo>
                    <a:lnTo>
                      <a:pt x="715" y="283"/>
                    </a:lnTo>
                    <a:cubicBezTo>
                      <a:pt x="786" y="200"/>
                      <a:pt x="786" y="105"/>
                      <a:pt x="715" y="45"/>
                    </a:cubicBezTo>
                    <a:cubicBezTo>
                      <a:pt x="685" y="16"/>
                      <a:pt x="643" y="1"/>
                      <a:pt x="600" y="1"/>
                    </a:cubicBezTo>
                    <a:close/>
                  </a:path>
                </a:pathLst>
              </a:custGeom>
              <a:solidFill>
                <a:schemeClr val="dk2"/>
              </a:solidFill>
              <a:ln>
                <a:noFill/>
              </a:ln>
            </p:spPr>
            <p:txBody>
              <a:bodyPr spcFirstLastPara="1" wrap="square" lIns="64575" tIns="64575" rIns="64575" bIns="64575" anchor="ctr" anchorCtr="0">
                <a:noAutofit/>
              </a:bodyPr>
              <a:lstStyle/>
              <a:p>
                <a:pPr marL="0" lvl="0" indent="0" algn="l" rtl="0">
                  <a:spcBef>
                    <a:spcPts val="0"/>
                  </a:spcBef>
                  <a:spcAft>
                    <a:spcPts val="0"/>
                  </a:spcAft>
                  <a:buNone/>
                </a:pPr>
                <a:endParaRPr/>
              </a:p>
            </p:txBody>
          </p:sp>
          <p:sp>
            <p:nvSpPr>
              <p:cNvPr id="345" name="Google Shape;345;p50"/>
              <p:cNvSpPr/>
              <p:nvPr/>
            </p:nvSpPr>
            <p:spPr>
              <a:xfrm>
                <a:off x="2058550" y="3586834"/>
                <a:ext cx="23552" cy="22629"/>
              </a:xfrm>
              <a:custGeom>
                <a:avLst/>
                <a:gdLst/>
                <a:ahLst/>
                <a:cxnLst/>
                <a:rect l="l" t="t" r="r" b="b"/>
                <a:pathLst>
                  <a:path w="740" h="711" extrusionOk="0">
                    <a:moveTo>
                      <a:pt x="184" y="0"/>
                    </a:moveTo>
                    <a:cubicBezTo>
                      <a:pt x="141" y="0"/>
                      <a:pt x="96" y="15"/>
                      <a:pt x="60" y="45"/>
                    </a:cubicBezTo>
                    <a:cubicBezTo>
                      <a:pt x="1" y="104"/>
                      <a:pt x="1" y="212"/>
                      <a:pt x="60" y="283"/>
                    </a:cubicBezTo>
                    <a:lnTo>
                      <a:pt x="430" y="664"/>
                    </a:lnTo>
                    <a:cubicBezTo>
                      <a:pt x="461" y="696"/>
                      <a:pt x="500" y="711"/>
                      <a:pt x="538" y="711"/>
                    </a:cubicBezTo>
                    <a:cubicBezTo>
                      <a:pt x="586" y="711"/>
                      <a:pt x="634" y="687"/>
                      <a:pt x="668" y="640"/>
                    </a:cubicBezTo>
                    <a:cubicBezTo>
                      <a:pt x="739" y="581"/>
                      <a:pt x="727" y="485"/>
                      <a:pt x="668" y="426"/>
                    </a:cubicBezTo>
                    <a:lnTo>
                      <a:pt x="299" y="45"/>
                    </a:lnTo>
                    <a:cubicBezTo>
                      <a:pt x="269" y="15"/>
                      <a:pt x="227" y="0"/>
                      <a:pt x="184" y="0"/>
                    </a:cubicBezTo>
                    <a:close/>
                  </a:path>
                </a:pathLst>
              </a:custGeom>
              <a:solidFill>
                <a:schemeClr val="dk2"/>
              </a:solidFill>
              <a:ln>
                <a:noFill/>
              </a:ln>
            </p:spPr>
            <p:txBody>
              <a:bodyPr spcFirstLastPara="1" wrap="square" lIns="64575" tIns="64575" rIns="64575" bIns="64575" anchor="ctr" anchorCtr="0">
                <a:noAutofit/>
              </a:bodyPr>
              <a:lstStyle/>
              <a:p>
                <a:pPr marL="0" lvl="0" indent="0" algn="l" rtl="0">
                  <a:spcBef>
                    <a:spcPts val="0"/>
                  </a:spcBef>
                  <a:spcAft>
                    <a:spcPts val="0"/>
                  </a:spcAft>
                  <a:buNone/>
                </a:pPr>
                <a:endParaRPr/>
              </a:p>
            </p:txBody>
          </p:sp>
        </p:grpSp>
      </p:grpSp>
      <p:sp>
        <p:nvSpPr>
          <p:cNvPr id="353" name="Google Shape;353;p50"/>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t>IMPORTANȚĂ</a:t>
            </a:r>
            <a:endParaRPr sz="2800" dirty="0"/>
          </a:p>
        </p:txBody>
      </p:sp>
      <p:sp>
        <p:nvSpPr>
          <p:cNvPr id="2" name="Google Shape;319;p50">
            <a:extLst>
              <a:ext uri="{FF2B5EF4-FFF2-40B4-BE49-F238E27FC236}">
                <a16:creationId xmlns:a16="http://schemas.microsoft.com/office/drawing/2014/main" id="{CE328EA2-A46D-6493-F6CA-AC191A25604A}"/>
              </a:ext>
            </a:extLst>
          </p:cNvPr>
          <p:cNvSpPr txBox="1">
            <a:spLocks/>
          </p:cNvSpPr>
          <p:nvPr/>
        </p:nvSpPr>
        <p:spPr>
          <a:xfrm>
            <a:off x="1919509" y="3272819"/>
            <a:ext cx="6160727" cy="25039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1pPr>
            <a:lvl2pPr marL="914400" marR="0" lvl="1" indent="-317500" algn="l"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2pPr>
            <a:lvl3pPr marL="1371600" marR="0" lvl="2" indent="-317500" algn="l" rtl="0">
              <a:lnSpc>
                <a:spcPct val="100000"/>
              </a:lnSpc>
              <a:spcBef>
                <a:spcPts val="160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3pPr>
            <a:lvl4pPr marL="1828800" marR="0" lvl="3" indent="-317500" algn="l" rtl="0">
              <a:lnSpc>
                <a:spcPct val="100000"/>
              </a:lnSpc>
              <a:spcBef>
                <a:spcPts val="160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4pPr>
            <a:lvl5pPr marL="2286000" marR="0" lvl="4" indent="-317500" algn="l" rtl="0">
              <a:lnSpc>
                <a:spcPct val="100000"/>
              </a:lnSpc>
              <a:spcBef>
                <a:spcPts val="160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5pPr>
            <a:lvl6pPr marL="2743200" marR="0" lvl="5" indent="-317500" algn="l" rtl="0">
              <a:lnSpc>
                <a:spcPct val="100000"/>
              </a:lnSpc>
              <a:spcBef>
                <a:spcPts val="160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6pPr>
            <a:lvl7pPr marL="3200400" marR="0" lvl="6" indent="-317500" algn="l" rtl="0">
              <a:lnSpc>
                <a:spcPct val="100000"/>
              </a:lnSpc>
              <a:spcBef>
                <a:spcPts val="160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7pPr>
            <a:lvl8pPr marL="3657600" marR="0" lvl="7" indent="-317500" algn="l" rtl="0">
              <a:lnSpc>
                <a:spcPct val="100000"/>
              </a:lnSpc>
              <a:spcBef>
                <a:spcPts val="160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8pPr>
            <a:lvl9pPr marL="4114800" marR="0" lvl="8" indent="-317500" algn="l" rtl="0">
              <a:lnSpc>
                <a:spcPct val="100000"/>
              </a:lnSpc>
              <a:spcBef>
                <a:spcPts val="1600"/>
              </a:spcBef>
              <a:spcAft>
                <a:spcPts val="1600"/>
              </a:spcAft>
              <a:buClr>
                <a:schemeClr val="dk1"/>
              </a:buClr>
              <a:buSzPts val="1400"/>
              <a:buFont typeface="Cairo"/>
              <a:buNone/>
              <a:defRPr sz="1400" b="0" i="0" u="none" strike="noStrike" cap="none">
                <a:solidFill>
                  <a:schemeClr val="dk1"/>
                </a:solidFill>
                <a:latin typeface="Cairo"/>
                <a:ea typeface="Cairo"/>
                <a:cs typeface="Cairo"/>
                <a:sym typeface="Cairo"/>
              </a:defRPr>
            </a:lvl9pPr>
          </a:lstStyle>
          <a:p>
            <a:pPr marL="0" indent="0"/>
            <a:r>
              <a:rPr lang="ro-RO" u="none" strike="noStrike" dirty="0">
                <a:solidFill>
                  <a:srgbClr val="000000"/>
                </a:solidFill>
                <a:effectLst/>
                <a:latin typeface="Cairo Light" pitchFamily="2" charset="-78"/>
                <a:cs typeface="Cairo Light" pitchFamily="2" charset="-78"/>
              </a:rPr>
              <a:t>În contextul tehnologiei digitale, în care imaginile sunt omniprezente, sursele de zgomot, cum ar fi senzorii de cameră, interferențele electronice sau condițiile de iluminare necorespunzătoare, pot distorsiona calitatea imaginilor. Eliminarea zgomotului devine, astfel, o problemă semnificativă pentru a asigura reprezentări vizuale precise și utile.</a:t>
            </a:r>
            <a:endParaRPr lang="ro-RO" sz="1100" dirty="0">
              <a:latin typeface="Cairo Light" pitchFamily="2" charset="-78"/>
              <a:cs typeface="Cairo Light" pitchFamily="2" charset="-78"/>
            </a:endParaRPr>
          </a:p>
        </p:txBody>
      </p:sp>
      <p:sp>
        <p:nvSpPr>
          <p:cNvPr id="3" name="Google Shape;326;p50">
            <a:extLst>
              <a:ext uri="{FF2B5EF4-FFF2-40B4-BE49-F238E27FC236}">
                <a16:creationId xmlns:a16="http://schemas.microsoft.com/office/drawing/2014/main" id="{8F98AC59-05BC-44F0-C9B4-41EFC08E4AEE}"/>
              </a:ext>
            </a:extLst>
          </p:cNvPr>
          <p:cNvSpPr/>
          <p:nvPr/>
        </p:nvSpPr>
        <p:spPr>
          <a:xfrm>
            <a:off x="1068362" y="3440694"/>
            <a:ext cx="740100" cy="740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53;p50">
            <a:extLst>
              <a:ext uri="{FF2B5EF4-FFF2-40B4-BE49-F238E27FC236}">
                <a16:creationId xmlns:a16="http://schemas.microsoft.com/office/drawing/2014/main" id="{9CAB198A-F6FA-205B-3638-4A3BCDD85D69}"/>
              </a:ext>
            </a:extLst>
          </p:cNvPr>
          <p:cNvSpPr txBox="1">
            <a:spLocks/>
          </p:cNvSpPr>
          <p:nvPr/>
        </p:nvSpPr>
        <p:spPr>
          <a:xfrm>
            <a:off x="628558" y="256295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Electrolize"/>
              <a:buNone/>
              <a:defRPr sz="3500" b="0" i="0" u="none" strike="noStrike" cap="none">
                <a:solidFill>
                  <a:schemeClr val="dk1"/>
                </a:solidFill>
                <a:latin typeface="Electrolize"/>
                <a:ea typeface="Electrolize"/>
                <a:cs typeface="Electrolize"/>
                <a:sym typeface="Electrolize"/>
              </a:defRPr>
            </a:lvl1pPr>
            <a:lvl2pPr marR="0" lvl="1" algn="l" rtl="0">
              <a:lnSpc>
                <a:spcPct val="100000"/>
              </a:lnSpc>
              <a:spcBef>
                <a:spcPts val="0"/>
              </a:spcBef>
              <a:spcAft>
                <a:spcPts val="0"/>
              </a:spcAft>
              <a:buClr>
                <a:schemeClr val="dk1"/>
              </a:buClr>
              <a:buSzPts val="3500"/>
              <a:buFont typeface="Electrolize"/>
              <a:buNone/>
              <a:defRPr sz="3500" b="0" i="0" u="none" strike="noStrike" cap="none">
                <a:solidFill>
                  <a:schemeClr val="dk1"/>
                </a:solidFill>
                <a:latin typeface="Electrolize"/>
                <a:ea typeface="Electrolize"/>
                <a:cs typeface="Electrolize"/>
                <a:sym typeface="Electrolize"/>
              </a:defRPr>
            </a:lvl2pPr>
            <a:lvl3pPr marR="0" lvl="2" algn="l" rtl="0">
              <a:lnSpc>
                <a:spcPct val="100000"/>
              </a:lnSpc>
              <a:spcBef>
                <a:spcPts val="0"/>
              </a:spcBef>
              <a:spcAft>
                <a:spcPts val="0"/>
              </a:spcAft>
              <a:buClr>
                <a:schemeClr val="dk1"/>
              </a:buClr>
              <a:buSzPts val="3500"/>
              <a:buFont typeface="Electrolize"/>
              <a:buNone/>
              <a:defRPr sz="3500" b="0" i="0" u="none" strike="noStrike" cap="none">
                <a:solidFill>
                  <a:schemeClr val="dk1"/>
                </a:solidFill>
                <a:latin typeface="Electrolize"/>
                <a:ea typeface="Electrolize"/>
                <a:cs typeface="Electrolize"/>
                <a:sym typeface="Electrolize"/>
              </a:defRPr>
            </a:lvl3pPr>
            <a:lvl4pPr marR="0" lvl="3" algn="l" rtl="0">
              <a:lnSpc>
                <a:spcPct val="100000"/>
              </a:lnSpc>
              <a:spcBef>
                <a:spcPts val="0"/>
              </a:spcBef>
              <a:spcAft>
                <a:spcPts val="0"/>
              </a:spcAft>
              <a:buClr>
                <a:schemeClr val="dk1"/>
              </a:buClr>
              <a:buSzPts val="3500"/>
              <a:buFont typeface="Electrolize"/>
              <a:buNone/>
              <a:defRPr sz="3500" b="0" i="0" u="none" strike="noStrike" cap="none">
                <a:solidFill>
                  <a:schemeClr val="dk1"/>
                </a:solidFill>
                <a:latin typeface="Electrolize"/>
                <a:ea typeface="Electrolize"/>
                <a:cs typeface="Electrolize"/>
                <a:sym typeface="Electrolize"/>
              </a:defRPr>
            </a:lvl4pPr>
            <a:lvl5pPr marR="0" lvl="4" algn="l" rtl="0">
              <a:lnSpc>
                <a:spcPct val="100000"/>
              </a:lnSpc>
              <a:spcBef>
                <a:spcPts val="0"/>
              </a:spcBef>
              <a:spcAft>
                <a:spcPts val="0"/>
              </a:spcAft>
              <a:buClr>
                <a:schemeClr val="dk1"/>
              </a:buClr>
              <a:buSzPts val="3500"/>
              <a:buFont typeface="Electrolize"/>
              <a:buNone/>
              <a:defRPr sz="3500" b="0" i="0" u="none" strike="noStrike" cap="none">
                <a:solidFill>
                  <a:schemeClr val="dk1"/>
                </a:solidFill>
                <a:latin typeface="Electrolize"/>
                <a:ea typeface="Electrolize"/>
                <a:cs typeface="Electrolize"/>
                <a:sym typeface="Electrolize"/>
              </a:defRPr>
            </a:lvl5pPr>
            <a:lvl6pPr marR="0" lvl="5" algn="l" rtl="0">
              <a:lnSpc>
                <a:spcPct val="100000"/>
              </a:lnSpc>
              <a:spcBef>
                <a:spcPts val="0"/>
              </a:spcBef>
              <a:spcAft>
                <a:spcPts val="0"/>
              </a:spcAft>
              <a:buClr>
                <a:schemeClr val="dk1"/>
              </a:buClr>
              <a:buSzPts val="3500"/>
              <a:buFont typeface="Electrolize"/>
              <a:buNone/>
              <a:defRPr sz="3500" b="0" i="0" u="none" strike="noStrike" cap="none">
                <a:solidFill>
                  <a:schemeClr val="dk1"/>
                </a:solidFill>
                <a:latin typeface="Electrolize"/>
                <a:ea typeface="Electrolize"/>
                <a:cs typeface="Electrolize"/>
                <a:sym typeface="Electrolize"/>
              </a:defRPr>
            </a:lvl6pPr>
            <a:lvl7pPr marR="0" lvl="6" algn="l" rtl="0">
              <a:lnSpc>
                <a:spcPct val="100000"/>
              </a:lnSpc>
              <a:spcBef>
                <a:spcPts val="0"/>
              </a:spcBef>
              <a:spcAft>
                <a:spcPts val="0"/>
              </a:spcAft>
              <a:buClr>
                <a:schemeClr val="dk1"/>
              </a:buClr>
              <a:buSzPts val="3500"/>
              <a:buFont typeface="Electrolize"/>
              <a:buNone/>
              <a:defRPr sz="3500" b="0" i="0" u="none" strike="noStrike" cap="none">
                <a:solidFill>
                  <a:schemeClr val="dk1"/>
                </a:solidFill>
                <a:latin typeface="Electrolize"/>
                <a:ea typeface="Electrolize"/>
                <a:cs typeface="Electrolize"/>
                <a:sym typeface="Electrolize"/>
              </a:defRPr>
            </a:lvl7pPr>
            <a:lvl8pPr marR="0" lvl="7" algn="l" rtl="0">
              <a:lnSpc>
                <a:spcPct val="100000"/>
              </a:lnSpc>
              <a:spcBef>
                <a:spcPts val="0"/>
              </a:spcBef>
              <a:spcAft>
                <a:spcPts val="0"/>
              </a:spcAft>
              <a:buClr>
                <a:schemeClr val="dk1"/>
              </a:buClr>
              <a:buSzPts val="3500"/>
              <a:buFont typeface="Electrolize"/>
              <a:buNone/>
              <a:defRPr sz="3500" b="0" i="0" u="none" strike="noStrike" cap="none">
                <a:solidFill>
                  <a:schemeClr val="dk1"/>
                </a:solidFill>
                <a:latin typeface="Electrolize"/>
                <a:ea typeface="Electrolize"/>
                <a:cs typeface="Electrolize"/>
                <a:sym typeface="Electrolize"/>
              </a:defRPr>
            </a:lvl8pPr>
            <a:lvl9pPr marR="0" lvl="8" algn="l" rtl="0">
              <a:lnSpc>
                <a:spcPct val="100000"/>
              </a:lnSpc>
              <a:spcBef>
                <a:spcPts val="0"/>
              </a:spcBef>
              <a:spcAft>
                <a:spcPts val="0"/>
              </a:spcAft>
              <a:buClr>
                <a:schemeClr val="dk1"/>
              </a:buClr>
              <a:buSzPts val="3500"/>
              <a:buFont typeface="Electrolize"/>
              <a:buNone/>
              <a:defRPr sz="3500" b="0" i="0" u="none" strike="noStrike" cap="none">
                <a:solidFill>
                  <a:schemeClr val="dk1"/>
                </a:solidFill>
                <a:latin typeface="Electrolize"/>
                <a:ea typeface="Electrolize"/>
                <a:cs typeface="Electrolize"/>
                <a:sym typeface="Electrolize"/>
              </a:defRPr>
            </a:lvl9pPr>
          </a:lstStyle>
          <a:p>
            <a:r>
              <a:rPr lang="en-GB" sz="2800" b="1" dirty="0"/>
              <a:t> CONTEXT</a:t>
            </a:r>
            <a:endParaRPr lang="en-GB" sz="2800" dirty="0"/>
          </a:p>
        </p:txBody>
      </p:sp>
      <p:grpSp>
        <p:nvGrpSpPr>
          <p:cNvPr id="24" name="Google Shape;9429;p90">
            <a:extLst>
              <a:ext uri="{FF2B5EF4-FFF2-40B4-BE49-F238E27FC236}">
                <a16:creationId xmlns:a16="http://schemas.microsoft.com/office/drawing/2014/main" id="{E19D71F0-1617-5639-D2FE-2EF362E60B92}"/>
              </a:ext>
            </a:extLst>
          </p:cNvPr>
          <p:cNvGrpSpPr/>
          <p:nvPr/>
        </p:nvGrpSpPr>
        <p:grpSpPr>
          <a:xfrm>
            <a:off x="1195412" y="3569821"/>
            <a:ext cx="486000" cy="486001"/>
            <a:chOff x="2201806" y="1976585"/>
            <a:chExt cx="349784" cy="349435"/>
          </a:xfrm>
          <a:solidFill>
            <a:srgbClr val="C38382"/>
          </a:solidFill>
        </p:grpSpPr>
        <p:sp>
          <p:nvSpPr>
            <p:cNvPr id="25" name="Google Shape;9430;p90">
              <a:extLst>
                <a:ext uri="{FF2B5EF4-FFF2-40B4-BE49-F238E27FC236}">
                  <a16:creationId xmlns:a16="http://schemas.microsoft.com/office/drawing/2014/main" id="{32753351-7837-FF2C-E4AC-D95755B3F0FF}"/>
                </a:ext>
              </a:extLst>
            </p:cNvPr>
            <p:cNvSpPr/>
            <p:nvPr/>
          </p:nvSpPr>
          <p:spPr>
            <a:xfrm>
              <a:off x="2231755" y="2073373"/>
              <a:ext cx="319835" cy="252647"/>
            </a:xfrm>
            <a:custGeom>
              <a:avLst/>
              <a:gdLst/>
              <a:ahLst/>
              <a:cxnLst/>
              <a:rect l="l" t="t" r="r" b="b"/>
              <a:pathLst>
                <a:path w="10049" h="7938" extrusionOk="0">
                  <a:moveTo>
                    <a:pt x="9368" y="0"/>
                  </a:moveTo>
                  <a:cubicBezTo>
                    <a:pt x="9345" y="0"/>
                    <a:pt x="9322" y="6"/>
                    <a:pt x="9299" y="20"/>
                  </a:cubicBezTo>
                  <a:cubicBezTo>
                    <a:pt x="9227" y="67"/>
                    <a:pt x="9180" y="151"/>
                    <a:pt x="9227" y="234"/>
                  </a:cubicBezTo>
                  <a:cubicBezTo>
                    <a:pt x="9561" y="925"/>
                    <a:pt x="9716" y="1675"/>
                    <a:pt x="9716" y="2449"/>
                  </a:cubicBezTo>
                  <a:cubicBezTo>
                    <a:pt x="9716" y="3830"/>
                    <a:pt x="9180" y="5127"/>
                    <a:pt x="8203" y="6104"/>
                  </a:cubicBezTo>
                  <a:cubicBezTo>
                    <a:pt x="7215" y="7092"/>
                    <a:pt x="5917" y="7628"/>
                    <a:pt x="4536" y="7628"/>
                  </a:cubicBezTo>
                  <a:cubicBezTo>
                    <a:pt x="3715" y="7628"/>
                    <a:pt x="2929" y="7449"/>
                    <a:pt x="2203" y="7080"/>
                  </a:cubicBezTo>
                  <a:cubicBezTo>
                    <a:pt x="1596" y="6759"/>
                    <a:pt x="1060" y="6342"/>
                    <a:pt x="607" y="5830"/>
                  </a:cubicBezTo>
                  <a:lnTo>
                    <a:pt x="607" y="5830"/>
                  </a:lnTo>
                  <a:lnTo>
                    <a:pt x="1250" y="6032"/>
                  </a:lnTo>
                  <a:cubicBezTo>
                    <a:pt x="1272" y="6040"/>
                    <a:pt x="1293" y="6044"/>
                    <a:pt x="1312" y="6044"/>
                  </a:cubicBezTo>
                  <a:cubicBezTo>
                    <a:pt x="1380" y="6044"/>
                    <a:pt x="1434" y="5999"/>
                    <a:pt x="1453" y="5925"/>
                  </a:cubicBezTo>
                  <a:cubicBezTo>
                    <a:pt x="1488" y="5842"/>
                    <a:pt x="1441" y="5747"/>
                    <a:pt x="1357" y="5723"/>
                  </a:cubicBezTo>
                  <a:lnTo>
                    <a:pt x="202" y="5330"/>
                  </a:lnTo>
                  <a:cubicBezTo>
                    <a:pt x="191" y="5327"/>
                    <a:pt x="179" y="5325"/>
                    <a:pt x="167" y="5325"/>
                  </a:cubicBezTo>
                  <a:cubicBezTo>
                    <a:pt x="131" y="5325"/>
                    <a:pt x="95" y="5339"/>
                    <a:pt x="60" y="5366"/>
                  </a:cubicBezTo>
                  <a:cubicBezTo>
                    <a:pt x="12" y="5389"/>
                    <a:pt x="0" y="5449"/>
                    <a:pt x="0" y="5508"/>
                  </a:cubicBezTo>
                  <a:lnTo>
                    <a:pt x="191" y="6854"/>
                  </a:lnTo>
                  <a:cubicBezTo>
                    <a:pt x="214" y="6925"/>
                    <a:pt x="274" y="6985"/>
                    <a:pt x="357" y="6985"/>
                  </a:cubicBezTo>
                  <a:lnTo>
                    <a:pt x="393" y="6985"/>
                  </a:lnTo>
                  <a:cubicBezTo>
                    <a:pt x="476" y="6973"/>
                    <a:pt x="536" y="6890"/>
                    <a:pt x="524" y="6806"/>
                  </a:cubicBezTo>
                  <a:lnTo>
                    <a:pt x="417" y="6068"/>
                  </a:lnTo>
                  <a:lnTo>
                    <a:pt x="417" y="6068"/>
                  </a:lnTo>
                  <a:cubicBezTo>
                    <a:pt x="881" y="6604"/>
                    <a:pt x="1465" y="7044"/>
                    <a:pt x="2084" y="7354"/>
                  </a:cubicBezTo>
                  <a:cubicBezTo>
                    <a:pt x="2858" y="7747"/>
                    <a:pt x="3691" y="7937"/>
                    <a:pt x="4560" y="7937"/>
                  </a:cubicBezTo>
                  <a:cubicBezTo>
                    <a:pt x="6025" y="7937"/>
                    <a:pt x="7394" y="7366"/>
                    <a:pt x="8442" y="6330"/>
                  </a:cubicBezTo>
                  <a:cubicBezTo>
                    <a:pt x="9477" y="5282"/>
                    <a:pt x="10049" y="3913"/>
                    <a:pt x="10049" y="2449"/>
                  </a:cubicBezTo>
                  <a:cubicBezTo>
                    <a:pt x="10049" y="1627"/>
                    <a:pt x="9870" y="829"/>
                    <a:pt x="9513" y="91"/>
                  </a:cubicBezTo>
                  <a:cubicBezTo>
                    <a:pt x="9479" y="40"/>
                    <a:pt x="9426" y="0"/>
                    <a:pt x="9368" y="0"/>
                  </a:cubicBezTo>
                  <a:close/>
                </a:path>
              </a:pathLst>
            </a:custGeom>
            <a:grpFill/>
            <a:ln>
              <a:noFill/>
            </a:ln>
          </p:spPr>
          <p:txBody>
            <a:bodyPr spcFirstLastPara="1" wrap="square" lIns="183550" tIns="183550" rIns="183550" bIns="183550" anchor="ctr" anchorCtr="0">
              <a:noAutofit/>
            </a:bodyPr>
            <a:lstStyle/>
            <a:p>
              <a:pPr marL="0" lvl="0" indent="0" algn="l" rtl="0">
                <a:spcBef>
                  <a:spcPts val="0"/>
                </a:spcBef>
                <a:spcAft>
                  <a:spcPts val="0"/>
                </a:spcAft>
                <a:buNone/>
              </a:pPr>
              <a:endParaRPr/>
            </a:p>
          </p:txBody>
        </p:sp>
        <p:sp>
          <p:nvSpPr>
            <p:cNvPr id="26" name="Google Shape;9431;p90">
              <a:extLst>
                <a:ext uri="{FF2B5EF4-FFF2-40B4-BE49-F238E27FC236}">
                  <a16:creationId xmlns:a16="http://schemas.microsoft.com/office/drawing/2014/main" id="{930321D4-1F72-D685-BC89-583B14AD1FF0}"/>
                </a:ext>
              </a:extLst>
            </p:cNvPr>
            <p:cNvSpPr/>
            <p:nvPr/>
          </p:nvSpPr>
          <p:spPr>
            <a:xfrm>
              <a:off x="2201806" y="1976585"/>
              <a:ext cx="319484" cy="252424"/>
            </a:xfrm>
            <a:custGeom>
              <a:avLst/>
              <a:gdLst/>
              <a:ahLst/>
              <a:cxnLst/>
              <a:rect l="l" t="t" r="r" b="b"/>
              <a:pathLst>
                <a:path w="10038" h="7931" extrusionOk="0">
                  <a:moveTo>
                    <a:pt x="5501" y="1"/>
                  </a:moveTo>
                  <a:cubicBezTo>
                    <a:pt x="4025" y="1"/>
                    <a:pt x="2656" y="560"/>
                    <a:pt x="1608" y="1608"/>
                  </a:cubicBezTo>
                  <a:cubicBezTo>
                    <a:pt x="572" y="2644"/>
                    <a:pt x="0" y="4013"/>
                    <a:pt x="0" y="5490"/>
                  </a:cubicBezTo>
                  <a:cubicBezTo>
                    <a:pt x="0" y="6311"/>
                    <a:pt x="179" y="7109"/>
                    <a:pt x="536" y="7835"/>
                  </a:cubicBezTo>
                  <a:cubicBezTo>
                    <a:pt x="572" y="7895"/>
                    <a:pt x="632" y="7930"/>
                    <a:pt x="691" y="7930"/>
                  </a:cubicBezTo>
                  <a:cubicBezTo>
                    <a:pt x="715" y="7930"/>
                    <a:pt x="739" y="7930"/>
                    <a:pt x="762" y="7918"/>
                  </a:cubicBezTo>
                  <a:cubicBezTo>
                    <a:pt x="834" y="7871"/>
                    <a:pt x="882" y="7776"/>
                    <a:pt x="834" y="7704"/>
                  </a:cubicBezTo>
                  <a:cubicBezTo>
                    <a:pt x="512" y="7002"/>
                    <a:pt x="346" y="6263"/>
                    <a:pt x="346" y="5490"/>
                  </a:cubicBezTo>
                  <a:cubicBezTo>
                    <a:pt x="346" y="4108"/>
                    <a:pt x="882" y="2811"/>
                    <a:pt x="1870" y="1822"/>
                  </a:cubicBezTo>
                  <a:cubicBezTo>
                    <a:pt x="2846" y="846"/>
                    <a:pt x="4144" y="310"/>
                    <a:pt x="5525" y="310"/>
                  </a:cubicBezTo>
                  <a:cubicBezTo>
                    <a:pt x="7049" y="310"/>
                    <a:pt x="8454" y="965"/>
                    <a:pt x="9454" y="2108"/>
                  </a:cubicBezTo>
                  <a:lnTo>
                    <a:pt x="8811" y="1906"/>
                  </a:lnTo>
                  <a:cubicBezTo>
                    <a:pt x="8792" y="1898"/>
                    <a:pt x="8772" y="1894"/>
                    <a:pt x="8753" y="1894"/>
                  </a:cubicBezTo>
                  <a:cubicBezTo>
                    <a:pt x="8688" y="1894"/>
                    <a:pt x="8627" y="1937"/>
                    <a:pt x="8609" y="2001"/>
                  </a:cubicBezTo>
                  <a:cubicBezTo>
                    <a:pt x="8573" y="2096"/>
                    <a:pt x="8621" y="2180"/>
                    <a:pt x="8716" y="2215"/>
                  </a:cubicBezTo>
                  <a:lnTo>
                    <a:pt x="9859" y="2596"/>
                  </a:lnTo>
                  <a:cubicBezTo>
                    <a:pt x="9871" y="2596"/>
                    <a:pt x="9883" y="2620"/>
                    <a:pt x="9906" y="2620"/>
                  </a:cubicBezTo>
                  <a:cubicBezTo>
                    <a:pt x="9930" y="2620"/>
                    <a:pt x="9978" y="2596"/>
                    <a:pt x="10002" y="2572"/>
                  </a:cubicBezTo>
                  <a:cubicBezTo>
                    <a:pt x="10026" y="2525"/>
                    <a:pt x="10037" y="2465"/>
                    <a:pt x="10037" y="2418"/>
                  </a:cubicBezTo>
                  <a:lnTo>
                    <a:pt x="9847" y="1084"/>
                  </a:lnTo>
                  <a:cubicBezTo>
                    <a:pt x="9827" y="1003"/>
                    <a:pt x="9772" y="948"/>
                    <a:pt x="9705" y="948"/>
                  </a:cubicBezTo>
                  <a:cubicBezTo>
                    <a:pt x="9693" y="948"/>
                    <a:pt x="9681" y="950"/>
                    <a:pt x="9668" y="953"/>
                  </a:cubicBezTo>
                  <a:cubicBezTo>
                    <a:pt x="9573" y="965"/>
                    <a:pt x="9514" y="1037"/>
                    <a:pt x="9525" y="1132"/>
                  </a:cubicBezTo>
                  <a:lnTo>
                    <a:pt x="9633" y="1870"/>
                  </a:lnTo>
                  <a:cubicBezTo>
                    <a:pt x="8597" y="667"/>
                    <a:pt x="7085" y="1"/>
                    <a:pt x="5501" y="1"/>
                  </a:cubicBezTo>
                  <a:close/>
                </a:path>
              </a:pathLst>
            </a:custGeom>
            <a:grpFill/>
            <a:ln>
              <a:noFill/>
            </a:ln>
          </p:spPr>
          <p:txBody>
            <a:bodyPr spcFirstLastPara="1" wrap="square" lIns="183550" tIns="183550" rIns="183550" bIns="183550" anchor="ctr" anchorCtr="0">
              <a:noAutofit/>
            </a:bodyPr>
            <a:lstStyle/>
            <a:p>
              <a:pPr marL="0" lvl="0" indent="0" algn="l" rtl="0">
                <a:spcBef>
                  <a:spcPts val="0"/>
                </a:spcBef>
                <a:spcAft>
                  <a:spcPts val="0"/>
                </a:spcAft>
                <a:buNone/>
              </a:pPr>
              <a:endParaRPr dirty="0"/>
            </a:p>
          </p:txBody>
        </p:sp>
        <p:sp>
          <p:nvSpPr>
            <p:cNvPr id="27" name="Google Shape;9432;p90">
              <a:extLst>
                <a:ext uri="{FF2B5EF4-FFF2-40B4-BE49-F238E27FC236}">
                  <a16:creationId xmlns:a16="http://schemas.microsoft.com/office/drawing/2014/main" id="{1AE48721-1F25-CA65-5C48-60F8886C43DB}"/>
                </a:ext>
              </a:extLst>
            </p:cNvPr>
            <p:cNvSpPr/>
            <p:nvPr/>
          </p:nvSpPr>
          <p:spPr>
            <a:xfrm>
              <a:off x="2331789" y="2068662"/>
              <a:ext cx="16709" cy="27340"/>
            </a:xfrm>
            <a:custGeom>
              <a:avLst/>
              <a:gdLst/>
              <a:ahLst/>
              <a:cxnLst/>
              <a:rect l="l" t="t" r="r" b="b"/>
              <a:pathLst>
                <a:path w="525" h="859" extrusionOk="0">
                  <a:moveTo>
                    <a:pt x="358" y="1"/>
                  </a:moveTo>
                  <a:cubicBezTo>
                    <a:pt x="262" y="1"/>
                    <a:pt x="191" y="84"/>
                    <a:pt x="191" y="168"/>
                  </a:cubicBezTo>
                  <a:lnTo>
                    <a:pt x="191" y="465"/>
                  </a:lnTo>
                  <a:lnTo>
                    <a:pt x="72" y="584"/>
                  </a:lnTo>
                  <a:cubicBezTo>
                    <a:pt x="12" y="644"/>
                    <a:pt x="0" y="751"/>
                    <a:pt x="72" y="811"/>
                  </a:cubicBezTo>
                  <a:cubicBezTo>
                    <a:pt x="96" y="834"/>
                    <a:pt x="143" y="858"/>
                    <a:pt x="191" y="858"/>
                  </a:cubicBezTo>
                  <a:cubicBezTo>
                    <a:pt x="238" y="858"/>
                    <a:pt x="262" y="834"/>
                    <a:pt x="298" y="811"/>
                  </a:cubicBezTo>
                  <a:lnTo>
                    <a:pt x="453" y="644"/>
                  </a:lnTo>
                  <a:cubicBezTo>
                    <a:pt x="488" y="620"/>
                    <a:pt x="500" y="572"/>
                    <a:pt x="500" y="525"/>
                  </a:cubicBezTo>
                  <a:lnTo>
                    <a:pt x="524" y="168"/>
                  </a:lnTo>
                  <a:cubicBezTo>
                    <a:pt x="524" y="84"/>
                    <a:pt x="441" y="1"/>
                    <a:pt x="358" y="1"/>
                  </a:cubicBezTo>
                  <a:close/>
                </a:path>
              </a:pathLst>
            </a:custGeom>
            <a:grpFill/>
            <a:ln>
              <a:noFill/>
            </a:ln>
          </p:spPr>
          <p:txBody>
            <a:bodyPr spcFirstLastPara="1" wrap="square" lIns="183550" tIns="183550" rIns="183550" bIns="183550" anchor="ctr" anchorCtr="0">
              <a:noAutofit/>
            </a:bodyPr>
            <a:lstStyle/>
            <a:p>
              <a:pPr marL="0" lvl="0" indent="0" algn="l" rtl="0">
                <a:spcBef>
                  <a:spcPts val="0"/>
                </a:spcBef>
                <a:spcAft>
                  <a:spcPts val="0"/>
                </a:spcAft>
                <a:buNone/>
              </a:pPr>
              <a:endParaRPr/>
            </a:p>
          </p:txBody>
        </p:sp>
        <p:sp>
          <p:nvSpPr>
            <p:cNvPr id="28" name="Google Shape;9433;p90">
              <a:extLst>
                <a:ext uri="{FF2B5EF4-FFF2-40B4-BE49-F238E27FC236}">
                  <a16:creationId xmlns:a16="http://schemas.microsoft.com/office/drawing/2014/main" id="{F0D3C134-D301-A149-2C57-3D5F1503409C}"/>
                </a:ext>
              </a:extLst>
            </p:cNvPr>
            <p:cNvSpPr/>
            <p:nvPr/>
          </p:nvSpPr>
          <p:spPr>
            <a:xfrm>
              <a:off x="2243118" y="2021655"/>
              <a:ext cx="265664" cy="261908"/>
            </a:xfrm>
            <a:custGeom>
              <a:avLst/>
              <a:gdLst/>
              <a:ahLst/>
              <a:cxnLst/>
              <a:rect l="l" t="t" r="r" b="b"/>
              <a:pathLst>
                <a:path w="8347" h="8229" extrusionOk="0">
                  <a:moveTo>
                    <a:pt x="2751" y="3109"/>
                  </a:moveTo>
                  <a:lnTo>
                    <a:pt x="2977" y="3133"/>
                  </a:lnTo>
                  <a:lnTo>
                    <a:pt x="3084" y="3133"/>
                  </a:lnTo>
                  <a:lnTo>
                    <a:pt x="2917" y="3502"/>
                  </a:lnTo>
                  <a:lnTo>
                    <a:pt x="2643" y="3431"/>
                  </a:lnTo>
                  <a:lnTo>
                    <a:pt x="2751" y="3109"/>
                  </a:lnTo>
                  <a:close/>
                  <a:moveTo>
                    <a:pt x="3834" y="3026"/>
                  </a:moveTo>
                  <a:lnTo>
                    <a:pt x="4156" y="3419"/>
                  </a:lnTo>
                  <a:lnTo>
                    <a:pt x="4120" y="3526"/>
                  </a:lnTo>
                  <a:cubicBezTo>
                    <a:pt x="4096" y="3609"/>
                    <a:pt x="4144" y="3704"/>
                    <a:pt x="4227" y="3728"/>
                  </a:cubicBezTo>
                  <a:cubicBezTo>
                    <a:pt x="4239" y="3728"/>
                    <a:pt x="4263" y="3740"/>
                    <a:pt x="4275" y="3740"/>
                  </a:cubicBezTo>
                  <a:cubicBezTo>
                    <a:pt x="4346" y="3740"/>
                    <a:pt x="4406" y="3704"/>
                    <a:pt x="4417" y="3645"/>
                  </a:cubicBezTo>
                  <a:lnTo>
                    <a:pt x="4465" y="3526"/>
                  </a:lnTo>
                  <a:cubicBezTo>
                    <a:pt x="4501" y="3419"/>
                    <a:pt x="4477" y="3312"/>
                    <a:pt x="4417" y="3240"/>
                  </a:cubicBezTo>
                  <a:lnTo>
                    <a:pt x="4334" y="3133"/>
                  </a:lnTo>
                  <a:lnTo>
                    <a:pt x="4608" y="3359"/>
                  </a:lnTo>
                  <a:cubicBezTo>
                    <a:pt x="4638" y="3374"/>
                    <a:pt x="4673" y="3389"/>
                    <a:pt x="4710" y="3389"/>
                  </a:cubicBezTo>
                  <a:cubicBezTo>
                    <a:pt x="4731" y="3389"/>
                    <a:pt x="4753" y="3384"/>
                    <a:pt x="4775" y="3371"/>
                  </a:cubicBezTo>
                  <a:lnTo>
                    <a:pt x="4989" y="3288"/>
                  </a:lnTo>
                  <a:lnTo>
                    <a:pt x="5108" y="3419"/>
                  </a:lnTo>
                  <a:cubicBezTo>
                    <a:pt x="5132" y="3466"/>
                    <a:pt x="5191" y="3478"/>
                    <a:pt x="5239" y="3478"/>
                  </a:cubicBezTo>
                  <a:lnTo>
                    <a:pt x="5644" y="3442"/>
                  </a:lnTo>
                  <a:lnTo>
                    <a:pt x="5656" y="3526"/>
                  </a:lnTo>
                  <a:cubicBezTo>
                    <a:pt x="5668" y="3562"/>
                    <a:pt x="5644" y="3597"/>
                    <a:pt x="5644" y="3609"/>
                  </a:cubicBezTo>
                  <a:cubicBezTo>
                    <a:pt x="5620" y="3621"/>
                    <a:pt x="5608" y="3657"/>
                    <a:pt x="5560" y="3657"/>
                  </a:cubicBezTo>
                  <a:lnTo>
                    <a:pt x="4882" y="3716"/>
                  </a:lnTo>
                  <a:cubicBezTo>
                    <a:pt x="4787" y="3716"/>
                    <a:pt x="4715" y="3764"/>
                    <a:pt x="4668" y="3835"/>
                  </a:cubicBezTo>
                  <a:cubicBezTo>
                    <a:pt x="4644" y="3895"/>
                    <a:pt x="4608" y="3954"/>
                    <a:pt x="4632" y="4014"/>
                  </a:cubicBezTo>
                  <a:lnTo>
                    <a:pt x="4167" y="3859"/>
                  </a:lnTo>
                  <a:cubicBezTo>
                    <a:pt x="4156" y="3859"/>
                    <a:pt x="4156" y="3847"/>
                    <a:pt x="4156" y="3835"/>
                  </a:cubicBezTo>
                  <a:cubicBezTo>
                    <a:pt x="4120" y="3657"/>
                    <a:pt x="3977" y="3538"/>
                    <a:pt x="3798" y="3538"/>
                  </a:cubicBezTo>
                  <a:lnTo>
                    <a:pt x="3775" y="3538"/>
                  </a:lnTo>
                  <a:lnTo>
                    <a:pt x="3286" y="3550"/>
                  </a:lnTo>
                  <a:lnTo>
                    <a:pt x="3405" y="3204"/>
                  </a:lnTo>
                  <a:cubicBezTo>
                    <a:pt x="3429" y="3181"/>
                    <a:pt x="3453" y="3169"/>
                    <a:pt x="3489" y="3145"/>
                  </a:cubicBezTo>
                  <a:lnTo>
                    <a:pt x="3834" y="3026"/>
                  </a:lnTo>
                  <a:close/>
                  <a:moveTo>
                    <a:pt x="7561" y="3562"/>
                  </a:moveTo>
                  <a:cubicBezTo>
                    <a:pt x="7573" y="3562"/>
                    <a:pt x="7620" y="3562"/>
                    <a:pt x="7656" y="3597"/>
                  </a:cubicBezTo>
                  <a:lnTo>
                    <a:pt x="7977" y="3907"/>
                  </a:lnTo>
                  <a:cubicBezTo>
                    <a:pt x="7989" y="4026"/>
                    <a:pt x="7989" y="4133"/>
                    <a:pt x="7977" y="4216"/>
                  </a:cubicBezTo>
                  <a:cubicBezTo>
                    <a:pt x="7930" y="5169"/>
                    <a:pt x="7549" y="6086"/>
                    <a:pt x="6858" y="6752"/>
                  </a:cubicBezTo>
                  <a:cubicBezTo>
                    <a:pt x="6763" y="6860"/>
                    <a:pt x="6656" y="6943"/>
                    <a:pt x="6537" y="7050"/>
                  </a:cubicBezTo>
                  <a:cubicBezTo>
                    <a:pt x="6596" y="6955"/>
                    <a:pt x="6644" y="6871"/>
                    <a:pt x="6680" y="6776"/>
                  </a:cubicBezTo>
                  <a:lnTo>
                    <a:pt x="7430" y="5074"/>
                  </a:lnTo>
                  <a:cubicBezTo>
                    <a:pt x="7454" y="5026"/>
                    <a:pt x="7442" y="4966"/>
                    <a:pt x="7418" y="4907"/>
                  </a:cubicBezTo>
                  <a:cubicBezTo>
                    <a:pt x="7382" y="4859"/>
                    <a:pt x="7323" y="4836"/>
                    <a:pt x="7263" y="4836"/>
                  </a:cubicBezTo>
                  <a:lnTo>
                    <a:pt x="7192" y="4836"/>
                  </a:lnTo>
                  <a:lnTo>
                    <a:pt x="7596" y="4026"/>
                  </a:lnTo>
                  <a:cubicBezTo>
                    <a:pt x="7656" y="3895"/>
                    <a:pt x="7620" y="3728"/>
                    <a:pt x="7501" y="3657"/>
                  </a:cubicBezTo>
                  <a:lnTo>
                    <a:pt x="7477" y="3621"/>
                  </a:lnTo>
                  <a:lnTo>
                    <a:pt x="7489" y="3609"/>
                  </a:lnTo>
                  <a:cubicBezTo>
                    <a:pt x="7513" y="3562"/>
                    <a:pt x="7549" y="3562"/>
                    <a:pt x="7561" y="3562"/>
                  </a:cubicBezTo>
                  <a:close/>
                  <a:moveTo>
                    <a:pt x="4088" y="0"/>
                  </a:moveTo>
                  <a:cubicBezTo>
                    <a:pt x="4055" y="0"/>
                    <a:pt x="4022" y="1"/>
                    <a:pt x="3989" y="2"/>
                  </a:cubicBezTo>
                  <a:cubicBezTo>
                    <a:pt x="2953" y="49"/>
                    <a:pt x="1977" y="478"/>
                    <a:pt x="1250" y="1216"/>
                  </a:cubicBezTo>
                  <a:cubicBezTo>
                    <a:pt x="524" y="1942"/>
                    <a:pt x="96" y="2919"/>
                    <a:pt x="48" y="3954"/>
                  </a:cubicBezTo>
                  <a:cubicBezTo>
                    <a:pt x="0" y="4978"/>
                    <a:pt x="346" y="5979"/>
                    <a:pt x="1012" y="6764"/>
                  </a:cubicBezTo>
                  <a:cubicBezTo>
                    <a:pt x="1048" y="6812"/>
                    <a:pt x="1084" y="6824"/>
                    <a:pt x="1131" y="6824"/>
                  </a:cubicBezTo>
                  <a:cubicBezTo>
                    <a:pt x="1167" y="6824"/>
                    <a:pt x="1203" y="6812"/>
                    <a:pt x="1239" y="6776"/>
                  </a:cubicBezTo>
                  <a:cubicBezTo>
                    <a:pt x="1310" y="6717"/>
                    <a:pt x="1310" y="6610"/>
                    <a:pt x="1250" y="6550"/>
                  </a:cubicBezTo>
                  <a:cubicBezTo>
                    <a:pt x="643" y="5824"/>
                    <a:pt x="334" y="4907"/>
                    <a:pt x="369" y="3966"/>
                  </a:cubicBezTo>
                  <a:cubicBezTo>
                    <a:pt x="417" y="3014"/>
                    <a:pt x="810" y="2109"/>
                    <a:pt x="1489" y="1430"/>
                  </a:cubicBezTo>
                  <a:cubicBezTo>
                    <a:pt x="2155" y="764"/>
                    <a:pt x="3072" y="359"/>
                    <a:pt x="4025" y="323"/>
                  </a:cubicBezTo>
                  <a:cubicBezTo>
                    <a:pt x="4087" y="316"/>
                    <a:pt x="4150" y="313"/>
                    <a:pt x="4213" y="313"/>
                  </a:cubicBezTo>
                  <a:cubicBezTo>
                    <a:pt x="4363" y="313"/>
                    <a:pt x="4512" y="330"/>
                    <a:pt x="4656" y="347"/>
                  </a:cubicBezTo>
                  <a:lnTo>
                    <a:pt x="4882" y="621"/>
                  </a:lnTo>
                  <a:lnTo>
                    <a:pt x="4798" y="823"/>
                  </a:lnTo>
                  <a:lnTo>
                    <a:pt x="4656" y="585"/>
                  </a:lnTo>
                  <a:cubicBezTo>
                    <a:pt x="4632" y="537"/>
                    <a:pt x="4572" y="502"/>
                    <a:pt x="4525" y="502"/>
                  </a:cubicBezTo>
                  <a:lnTo>
                    <a:pt x="4025" y="502"/>
                  </a:lnTo>
                  <a:cubicBezTo>
                    <a:pt x="3965" y="502"/>
                    <a:pt x="3906" y="525"/>
                    <a:pt x="3870" y="585"/>
                  </a:cubicBezTo>
                  <a:lnTo>
                    <a:pt x="3513" y="1276"/>
                  </a:lnTo>
                  <a:cubicBezTo>
                    <a:pt x="3465" y="1359"/>
                    <a:pt x="3465" y="1478"/>
                    <a:pt x="3513" y="1573"/>
                  </a:cubicBezTo>
                  <a:cubicBezTo>
                    <a:pt x="3560" y="1657"/>
                    <a:pt x="3667" y="1716"/>
                    <a:pt x="3763" y="1728"/>
                  </a:cubicBezTo>
                  <a:lnTo>
                    <a:pt x="4048" y="1764"/>
                  </a:lnTo>
                  <a:cubicBezTo>
                    <a:pt x="4108" y="1764"/>
                    <a:pt x="4167" y="1752"/>
                    <a:pt x="4203" y="1692"/>
                  </a:cubicBezTo>
                  <a:lnTo>
                    <a:pt x="4298" y="1537"/>
                  </a:lnTo>
                  <a:lnTo>
                    <a:pt x="4358" y="1609"/>
                  </a:lnTo>
                  <a:lnTo>
                    <a:pt x="4310" y="1895"/>
                  </a:lnTo>
                  <a:lnTo>
                    <a:pt x="3822" y="1966"/>
                  </a:lnTo>
                  <a:cubicBezTo>
                    <a:pt x="3798" y="1966"/>
                    <a:pt x="3775" y="1990"/>
                    <a:pt x="3751" y="2002"/>
                  </a:cubicBezTo>
                  <a:lnTo>
                    <a:pt x="3108" y="2466"/>
                  </a:lnTo>
                  <a:cubicBezTo>
                    <a:pt x="3084" y="2490"/>
                    <a:pt x="3048" y="2526"/>
                    <a:pt x="3048" y="2550"/>
                  </a:cubicBezTo>
                  <a:lnTo>
                    <a:pt x="2977" y="2847"/>
                  </a:lnTo>
                  <a:lnTo>
                    <a:pt x="2751" y="2823"/>
                  </a:lnTo>
                  <a:cubicBezTo>
                    <a:pt x="2736" y="2821"/>
                    <a:pt x="2721" y="2819"/>
                    <a:pt x="2706" y="2819"/>
                  </a:cubicBezTo>
                  <a:cubicBezTo>
                    <a:pt x="2591" y="2819"/>
                    <a:pt x="2483" y="2898"/>
                    <a:pt x="2441" y="3014"/>
                  </a:cubicBezTo>
                  <a:lnTo>
                    <a:pt x="2310" y="3371"/>
                  </a:lnTo>
                  <a:cubicBezTo>
                    <a:pt x="2274" y="3442"/>
                    <a:pt x="2274" y="3538"/>
                    <a:pt x="2322" y="3609"/>
                  </a:cubicBezTo>
                  <a:cubicBezTo>
                    <a:pt x="2370" y="3681"/>
                    <a:pt x="2429" y="3740"/>
                    <a:pt x="2501" y="3752"/>
                  </a:cubicBezTo>
                  <a:cubicBezTo>
                    <a:pt x="2346" y="3812"/>
                    <a:pt x="2251" y="3978"/>
                    <a:pt x="2251" y="4145"/>
                  </a:cubicBezTo>
                  <a:lnTo>
                    <a:pt x="2251" y="4216"/>
                  </a:lnTo>
                  <a:lnTo>
                    <a:pt x="1798" y="4740"/>
                  </a:lnTo>
                  <a:cubicBezTo>
                    <a:pt x="1727" y="4812"/>
                    <a:pt x="1703" y="4919"/>
                    <a:pt x="1703" y="5026"/>
                  </a:cubicBezTo>
                  <a:lnTo>
                    <a:pt x="1703" y="5621"/>
                  </a:lnTo>
                  <a:cubicBezTo>
                    <a:pt x="1703" y="5764"/>
                    <a:pt x="1750" y="5919"/>
                    <a:pt x="1881" y="6038"/>
                  </a:cubicBezTo>
                  <a:lnTo>
                    <a:pt x="2310" y="6455"/>
                  </a:lnTo>
                  <a:cubicBezTo>
                    <a:pt x="2393" y="6538"/>
                    <a:pt x="2524" y="6598"/>
                    <a:pt x="2643" y="6610"/>
                  </a:cubicBezTo>
                  <a:lnTo>
                    <a:pt x="3917" y="6717"/>
                  </a:lnTo>
                  <a:lnTo>
                    <a:pt x="3917" y="6764"/>
                  </a:lnTo>
                  <a:cubicBezTo>
                    <a:pt x="3894" y="6907"/>
                    <a:pt x="3965" y="7074"/>
                    <a:pt x="4096" y="7169"/>
                  </a:cubicBezTo>
                  <a:lnTo>
                    <a:pt x="4310" y="7324"/>
                  </a:lnTo>
                  <a:lnTo>
                    <a:pt x="4298" y="7372"/>
                  </a:lnTo>
                  <a:cubicBezTo>
                    <a:pt x="4251" y="7538"/>
                    <a:pt x="4298" y="7717"/>
                    <a:pt x="4429" y="7836"/>
                  </a:cubicBezTo>
                  <a:lnTo>
                    <a:pt x="4489" y="7895"/>
                  </a:lnTo>
                  <a:cubicBezTo>
                    <a:pt x="4429" y="7895"/>
                    <a:pt x="4394" y="7907"/>
                    <a:pt x="4334" y="7907"/>
                  </a:cubicBezTo>
                  <a:cubicBezTo>
                    <a:pt x="4272" y="7910"/>
                    <a:pt x="4211" y="7912"/>
                    <a:pt x="4149" y="7912"/>
                  </a:cubicBezTo>
                  <a:cubicBezTo>
                    <a:pt x="3262" y="7912"/>
                    <a:pt x="2407" y="7593"/>
                    <a:pt x="1739" y="7014"/>
                  </a:cubicBezTo>
                  <a:cubicBezTo>
                    <a:pt x="1708" y="6989"/>
                    <a:pt x="1672" y="6976"/>
                    <a:pt x="1637" y="6976"/>
                  </a:cubicBezTo>
                  <a:cubicBezTo>
                    <a:pt x="1591" y="6976"/>
                    <a:pt x="1546" y="6998"/>
                    <a:pt x="1512" y="7038"/>
                  </a:cubicBezTo>
                  <a:cubicBezTo>
                    <a:pt x="1453" y="7110"/>
                    <a:pt x="1477" y="7193"/>
                    <a:pt x="1536" y="7252"/>
                  </a:cubicBezTo>
                  <a:cubicBezTo>
                    <a:pt x="2274" y="7883"/>
                    <a:pt x="3215" y="8229"/>
                    <a:pt x="4179" y="8229"/>
                  </a:cubicBezTo>
                  <a:lnTo>
                    <a:pt x="4346" y="8229"/>
                  </a:lnTo>
                  <a:cubicBezTo>
                    <a:pt x="5382" y="8181"/>
                    <a:pt x="6358" y="7753"/>
                    <a:pt x="7084" y="7014"/>
                  </a:cubicBezTo>
                  <a:cubicBezTo>
                    <a:pt x="7811" y="6288"/>
                    <a:pt x="8239" y="5312"/>
                    <a:pt x="8287" y="4276"/>
                  </a:cubicBezTo>
                  <a:cubicBezTo>
                    <a:pt x="8347" y="3204"/>
                    <a:pt x="8001" y="2216"/>
                    <a:pt x="7335" y="1418"/>
                  </a:cubicBezTo>
                  <a:cubicBezTo>
                    <a:pt x="7303" y="1381"/>
                    <a:pt x="7259" y="1363"/>
                    <a:pt x="7216" y="1363"/>
                  </a:cubicBezTo>
                  <a:cubicBezTo>
                    <a:pt x="7176" y="1363"/>
                    <a:pt x="7137" y="1378"/>
                    <a:pt x="7108" y="1407"/>
                  </a:cubicBezTo>
                  <a:cubicBezTo>
                    <a:pt x="7037" y="1466"/>
                    <a:pt x="7037" y="1573"/>
                    <a:pt x="7096" y="1633"/>
                  </a:cubicBezTo>
                  <a:cubicBezTo>
                    <a:pt x="7525" y="2157"/>
                    <a:pt x="7823" y="2776"/>
                    <a:pt x="7930" y="3431"/>
                  </a:cubicBezTo>
                  <a:lnTo>
                    <a:pt x="7894" y="3383"/>
                  </a:lnTo>
                  <a:cubicBezTo>
                    <a:pt x="7809" y="3308"/>
                    <a:pt x="7694" y="3262"/>
                    <a:pt x="7577" y="3262"/>
                  </a:cubicBezTo>
                  <a:cubicBezTo>
                    <a:pt x="7564" y="3262"/>
                    <a:pt x="7550" y="3263"/>
                    <a:pt x="7537" y="3264"/>
                  </a:cubicBezTo>
                  <a:cubicBezTo>
                    <a:pt x="7394" y="3288"/>
                    <a:pt x="7275" y="3359"/>
                    <a:pt x="7215" y="3466"/>
                  </a:cubicBezTo>
                  <a:lnTo>
                    <a:pt x="7192" y="3502"/>
                  </a:lnTo>
                  <a:cubicBezTo>
                    <a:pt x="7108" y="3502"/>
                    <a:pt x="7037" y="3538"/>
                    <a:pt x="6977" y="3585"/>
                  </a:cubicBezTo>
                  <a:lnTo>
                    <a:pt x="6775" y="3323"/>
                  </a:lnTo>
                  <a:cubicBezTo>
                    <a:pt x="6744" y="3286"/>
                    <a:pt x="6700" y="3268"/>
                    <a:pt x="6656" y="3268"/>
                  </a:cubicBezTo>
                  <a:cubicBezTo>
                    <a:pt x="6616" y="3268"/>
                    <a:pt x="6577" y="3283"/>
                    <a:pt x="6549" y="3312"/>
                  </a:cubicBezTo>
                  <a:cubicBezTo>
                    <a:pt x="6477" y="3371"/>
                    <a:pt x="6477" y="3478"/>
                    <a:pt x="6537" y="3538"/>
                  </a:cubicBezTo>
                  <a:lnTo>
                    <a:pt x="6858" y="3919"/>
                  </a:lnTo>
                  <a:cubicBezTo>
                    <a:pt x="6894" y="3954"/>
                    <a:pt x="6942" y="3978"/>
                    <a:pt x="6977" y="3978"/>
                  </a:cubicBezTo>
                  <a:cubicBezTo>
                    <a:pt x="7025" y="3978"/>
                    <a:pt x="7073" y="3966"/>
                    <a:pt x="7096" y="3943"/>
                  </a:cubicBezTo>
                  <a:lnTo>
                    <a:pt x="7204" y="3835"/>
                  </a:lnTo>
                  <a:lnTo>
                    <a:pt x="7335" y="3919"/>
                  </a:lnTo>
                  <a:lnTo>
                    <a:pt x="6858" y="4871"/>
                  </a:lnTo>
                  <a:lnTo>
                    <a:pt x="6834" y="4871"/>
                  </a:lnTo>
                  <a:cubicBezTo>
                    <a:pt x="6799" y="4871"/>
                    <a:pt x="6763" y="4859"/>
                    <a:pt x="6739" y="4836"/>
                  </a:cubicBezTo>
                  <a:lnTo>
                    <a:pt x="6096" y="4062"/>
                  </a:lnTo>
                  <a:cubicBezTo>
                    <a:pt x="6069" y="4014"/>
                    <a:pt x="6023" y="3994"/>
                    <a:pt x="5977" y="3994"/>
                  </a:cubicBezTo>
                  <a:cubicBezTo>
                    <a:pt x="5942" y="3994"/>
                    <a:pt x="5908" y="4005"/>
                    <a:pt x="5882" y="4026"/>
                  </a:cubicBezTo>
                  <a:cubicBezTo>
                    <a:pt x="5799" y="4085"/>
                    <a:pt x="5799" y="4193"/>
                    <a:pt x="5846" y="4252"/>
                  </a:cubicBezTo>
                  <a:lnTo>
                    <a:pt x="6489" y="5026"/>
                  </a:lnTo>
                  <a:cubicBezTo>
                    <a:pt x="6584" y="5133"/>
                    <a:pt x="6715" y="5193"/>
                    <a:pt x="6858" y="5193"/>
                  </a:cubicBezTo>
                  <a:lnTo>
                    <a:pt x="7073" y="5169"/>
                  </a:lnTo>
                  <a:lnTo>
                    <a:pt x="6430" y="6645"/>
                  </a:lnTo>
                  <a:cubicBezTo>
                    <a:pt x="6382" y="6752"/>
                    <a:pt x="6322" y="6848"/>
                    <a:pt x="6251" y="6943"/>
                  </a:cubicBezTo>
                  <a:lnTo>
                    <a:pt x="5751" y="7550"/>
                  </a:lnTo>
                  <a:cubicBezTo>
                    <a:pt x="5489" y="7657"/>
                    <a:pt x="5227" y="7753"/>
                    <a:pt x="4953" y="7812"/>
                  </a:cubicBezTo>
                  <a:lnTo>
                    <a:pt x="4679" y="7562"/>
                  </a:lnTo>
                  <a:cubicBezTo>
                    <a:pt x="4644" y="7538"/>
                    <a:pt x="4632" y="7491"/>
                    <a:pt x="4644" y="7443"/>
                  </a:cubicBezTo>
                  <a:lnTo>
                    <a:pt x="4691" y="7288"/>
                  </a:lnTo>
                  <a:cubicBezTo>
                    <a:pt x="4703" y="7229"/>
                    <a:pt x="4691" y="7145"/>
                    <a:pt x="4632" y="7110"/>
                  </a:cubicBezTo>
                  <a:lnTo>
                    <a:pt x="4322" y="6871"/>
                  </a:lnTo>
                  <a:cubicBezTo>
                    <a:pt x="4287" y="6836"/>
                    <a:pt x="4275" y="6812"/>
                    <a:pt x="4275" y="6764"/>
                  </a:cubicBezTo>
                  <a:lnTo>
                    <a:pt x="4298" y="6550"/>
                  </a:lnTo>
                  <a:cubicBezTo>
                    <a:pt x="4298" y="6514"/>
                    <a:pt x="4298" y="6467"/>
                    <a:pt x="4275" y="6431"/>
                  </a:cubicBezTo>
                  <a:cubicBezTo>
                    <a:pt x="4239" y="6407"/>
                    <a:pt x="4203" y="6371"/>
                    <a:pt x="4167" y="6371"/>
                  </a:cubicBezTo>
                  <a:lnTo>
                    <a:pt x="2679" y="6264"/>
                  </a:lnTo>
                  <a:cubicBezTo>
                    <a:pt x="2620" y="6264"/>
                    <a:pt x="2572" y="6229"/>
                    <a:pt x="2536" y="6181"/>
                  </a:cubicBezTo>
                  <a:lnTo>
                    <a:pt x="2096" y="5764"/>
                  </a:lnTo>
                  <a:cubicBezTo>
                    <a:pt x="2060" y="5728"/>
                    <a:pt x="2024" y="5645"/>
                    <a:pt x="2024" y="5586"/>
                  </a:cubicBezTo>
                  <a:lnTo>
                    <a:pt x="2024" y="4990"/>
                  </a:lnTo>
                  <a:cubicBezTo>
                    <a:pt x="2024" y="4966"/>
                    <a:pt x="2036" y="4931"/>
                    <a:pt x="2060" y="4919"/>
                  </a:cubicBezTo>
                  <a:lnTo>
                    <a:pt x="2548" y="4359"/>
                  </a:lnTo>
                  <a:cubicBezTo>
                    <a:pt x="2572" y="4324"/>
                    <a:pt x="2596" y="4300"/>
                    <a:pt x="2596" y="4252"/>
                  </a:cubicBezTo>
                  <a:lnTo>
                    <a:pt x="2596" y="4121"/>
                  </a:lnTo>
                  <a:cubicBezTo>
                    <a:pt x="2596" y="4074"/>
                    <a:pt x="2620" y="4038"/>
                    <a:pt x="2655" y="4014"/>
                  </a:cubicBezTo>
                  <a:lnTo>
                    <a:pt x="3036" y="3847"/>
                  </a:lnTo>
                  <a:lnTo>
                    <a:pt x="3751" y="3835"/>
                  </a:lnTo>
                  <a:cubicBezTo>
                    <a:pt x="3763" y="3835"/>
                    <a:pt x="3786" y="3847"/>
                    <a:pt x="3786" y="3859"/>
                  </a:cubicBezTo>
                  <a:cubicBezTo>
                    <a:pt x="3798" y="3990"/>
                    <a:pt x="3906" y="4097"/>
                    <a:pt x="4025" y="4145"/>
                  </a:cubicBezTo>
                  <a:lnTo>
                    <a:pt x="4537" y="4324"/>
                  </a:lnTo>
                  <a:cubicBezTo>
                    <a:pt x="4569" y="4331"/>
                    <a:pt x="4601" y="4335"/>
                    <a:pt x="4633" y="4335"/>
                  </a:cubicBezTo>
                  <a:cubicBezTo>
                    <a:pt x="4705" y="4335"/>
                    <a:pt x="4772" y="4314"/>
                    <a:pt x="4822" y="4264"/>
                  </a:cubicBezTo>
                  <a:cubicBezTo>
                    <a:pt x="4882" y="4204"/>
                    <a:pt x="4918" y="4121"/>
                    <a:pt x="4918" y="4026"/>
                  </a:cubicBezTo>
                  <a:lnTo>
                    <a:pt x="5549" y="3978"/>
                  </a:lnTo>
                  <a:cubicBezTo>
                    <a:pt x="5668" y="3966"/>
                    <a:pt x="5787" y="3907"/>
                    <a:pt x="5870" y="3812"/>
                  </a:cubicBezTo>
                  <a:cubicBezTo>
                    <a:pt x="5941" y="3728"/>
                    <a:pt x="5965" y="3597"/>
                    <a:pt x="5941" y="3478"/>
                  </a:cubicBezTo>
                  <a:lnTo>
                    <a:pt x="5930" y="3383"/>
                  </a:lnTo>
                  <a:cubicBezTo>
                    <a:pt x="5896" y="3247"/>
                    <a:pt x="5776" y="3144"/>
                    <a:pt x="5632" y="3144"/>
                  </a:cubicBezTo>
                  <a:cubicBezTo>
                    <a:pt x="5624" y="3144"/>
                    <a:pt x="5616" y="3144"/>
                    <a:pt x="5608" y="3145"/>
                  </a:cubicBezTo>
                  <a:lnTo>
                    <a:pt x="5275" y="3181"/>
                  </a:lnTo>
                  <a:lnTo>
                    <a:pt x="5227" y="3121"/>
                  </a:lnTo>
                  <a:lnTo>
                    <a:pt x="5668" y="2669"/>
                  </a:lnTo>
                  <a:cubicBezTo>
                    <a:pt x="5727" y="2609"/>
                    <a:pt x="5727" y="2502"/>
                    <a:pt x="5668" y="2442"/>
                  </a:cubicBezTo>
                  <a:cubicBezTo>
                    <a:pt x="5638" y="2413"/>
                    <a:pt x="5599" y="2398"/>
                    <a:pt x="5560" y="2398"/>
                  </a:cubicBezTo>
                  <a:cubicBezTo>
                    <a:pt x="5522" y="2398"/>
                    <a:pt x="5483" y="2413"/>
                    <a:pt x="5453" y="2442"/>
                  </a:cubicBezTo>
                  <a:lnTo>
                    <a:pt x="4918" y="2978"/>
                  </a:lnTo>
                  <a:lnTo>
                    <a:pt x="4739" y="3061"/>
                  </a:lnTo>
                  <a:lnTo>
                    <a:pt x="4227" y="2669"/>
                  </a:lnTo>
                  <a:cubicBezTo>
                    <a:pt x="4193" y="2652"/>
                    <a:pt x="4166" y="2635"/>
                    <a:pt x="4131" y="2635"/>
                  </a:cubicBezTo>
                  <a:cubicBezTo>
                    <a:pt x="4117" y="2635"/>
                    <a:pt x="4102" y="2638"/>
                    <a:pt x="4084" y="2645"/>
                  </a:cubicBezTo>
                  <a:lnTo>
                    <a:pt x="3382" y="2859"/>
                  </a:lnTo>
                  <a:cubicBezTo>
                    <a:pt x="3370" y="2859"/>
                    <a:pt x="3334" y="2883"/>
                    <a:pt x="3322" y="2895"/>
                  </a:cubicBezTo>
                  <a:lnTo>
                    <a:pt x="3370" y="2680"/>
                  </a:lnTo>
                  <a:lnTo>
                    <a:pt x="3917" y="2288"/>
                  </a:lnTo>
                  <a:lnTo>
                    <a:pt x="4501" y="2192"/>
                  </a:lnTo>
                  <a:cubicBezTo>
                    <a:pt x="4572" y="2180"/>
                    <a:pt x="4620" y="2133"/>
                    <a:pt x="4632" y="2061"/>
                  </a:cubicBezTo>
                  <a:lnTo>
                    <a:pt x="4691" y="1597"/>
                  </a:lnTo>
                  <a:cubicBezTo>
                    <a:pt x="4691" y="1549"/>
                    <a:pt x="4691" y="1514"/>
                    <a:pt x="4656" y="1478"/>
                  </a:cubicBezTo>
                  <a:lnTo>
                    <a:pt x="4417" y="1180"/>
                  </a:lnTo>
                  <a:cubicBezTo>
                    <a:pt x="4394" y="1133"/>
                    <a:pt x="4346" y="1121"/>
                    <a:pt x="4287" y="1121"/>
                  </a:cubicBezTo>
                  <a:cubicBezTo>
                    <a:pt x="4239" y="1121"/>
                    <a:pt x="4179" y="1156"/>
                    <a:pt x="4156" y="1192"/>
                  </a:cubicBezTo>
                  <a:lnTo>
                    <a:pt x="3977" y="1454"/>
                  </a:lnTo>
                  <a:lnTo>
                    <a:pt x="3786" y="1430"/>
                  </a:lnTo>
                  <a:lnTo>
                    <a:pt x="4096" y="835"/>
                  </a:lnTo>
                  <a:lnTo>
                    <a:pt x="4417" y="835"/>
                  </a:lnTo>
                  <a:lnTo>
                    <a:pt x="4656" y="1287"/>
                  </a:lnTo>
                  <a:cubicBezTo>
                    <a:pt x="4691" y="1347"/>
                    <a:pt x="4751" y="1371"/>
                    <a:pt x="4810" y="1371"/>
                  </a:cubicBezTo>
                  <a:cubicBezTo>
                    <a:pt x="4870" y="1371"/>
                    <a:pt x="4929" y="1335"/>
                    <a:pt x="4941" y="1276"/>
                  </a:cubicBezTo>
                  <a:lnTo>
                    <a:pt x="5168" y="740"/>
                  </a:lnTo>
                  <a:cubicBezTo>
                    <a:pt x="5215" y="645"/>
                    <a:pt x="5191" y="525"/>
                    <a:pt x="5132" y="454"/>
                  </a:cubicBezTo>
                  <a:lnTo>
                    <a:pt x="5132" y="454"/>
                  </a:lnTo>
                  <a:cubicBezTo>
                    <a:pt x="5668" y="597"/>
                    <a:pt x="6168" y="859"/>
                    <a:pt x="6596" y="1216"/>
                  </a:cubicBezTo>
                  <a:cubicBezTo>
                    <a:pt x="6625" y="1240"/>
                    <a:pt x="6658" y="1250"/>
                    <a:pt x="6691" y="1250"/>
                  </a:cubicBezTo>
                  <a:cubicBezTo>
                    <a:pt x="6739" y="1250"/>
                    <a:pt x="6787" y="1228"/>
                    <a:pt x="6823" y="1192"/>
                  </a:cubicBezTo>
                  <a:cubicBezTo>
                    <a:pt x="6882" y="1121"/>
                    <a:pt x="6858" y="1037"/>
                    <a:pt x="6799" y="978"/>
                  </a:cubicBezTo>
                  <a:cubicBezTo>
                    <a:pt x="6038" y="344"/>
                    <a:pt x="5077" y="0"/>
                    <a:pt x="4088" y="0"/>
                  </a:cubicBezTo>
                  <a:close/>
                </a:path>
              </a:pathLst>
            </a:custGeom>
            <a:grpFill/>
            <a:ln>
              <a:noFill/>
            </a:ln>
          </p:spPr>
          <p:txBody>
            <a:bodyPr spcFirstLastPara="1" wrap="square" lIns="183550" tIns="183550" rIns="183550" bIns="183550"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60656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pic>
        <p:nvPicPr>
          <p:cNvPr id="1030" name="Picture 6">
            <a:extLst>
              <a:ext uri="{FF2B5EF4-FFF2-40B4-BE49-F238E27FC236}">
                <a16:creationId xmlns:a16="http://schemas.microsoft.com/office/drawing/2014/main" id="{8BC2A9B7-D443-92AB-8D2F-7BD66FA01C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6070" y="-506437"/>
            <a:ext cx="5118100" cy="514350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A0FEBFB6-DDEC-CCF3-2C76-5FFBC775EFE1}"/>
              </a:ext>
            </a:extLst>
          </p:cNvPr>
          <p:cNvSpPr txBox="1"/>
          <p:nvPr/>
        </p:nvSpPr>
        <p:spPr>
          <a:xfrm>
            <a:off x="304214" y="2305639"/>
            <a:ext cx="4795324" cy="1815882"/>
          </a:xfrm>
          <a:prstGeom prst="rect">
            <a:avLst/>
          </a:prstGeom>
          <a:noFill/>
        </p:spPr>
        <p:txBody>
          <a:bodyPr wrap="square">
            <a:spAutoFit/>
          </a:bodyPr>
          <a:lstStyle/>
          <a:p>
            <a:pPr algn="r" rtl="0">
              <a:spcBef>
                <a:spcPts val="0"/>
              </a:spcBef>
              <a:spcAft>
                <a:spcPts val="0"/>
              </a:spcAft>
            </a:pPr>
            <a:r>
              <a:rPr lang="ro-RO" sz="1600" u="none" strike="noStrike" dirty="0">
                <a:solidFill>
                  <a:srgbClr val="000000"/>
                </a:solidFill>
                <a:effectLst/>
                <a:latin typeface="Cairo Light" pitchFamily="2" charset="-78"/>
                <a:cs typeface="Cairo Light" pitchFamily="2" charset="-78"/>
              </a:rPr>
              <a:t>Prin eliminarea zgomotului, se optimizează interpretarea și analiza imaginilor, conducând la diagnostice mai precise în medicină, imagini mai clare în producția de conținut media, și îmbunătățiri semnificative în aplicații de recunoaștere și înțelegere a imaginilor în domeniul inteligenței artificiale.</a:t>
            </a:r>
            <a:br>
              <a:rPr lang="ro-RO" sz="1600" dirty="0">
                <a:latin typeface="Cairo Light" pitchFamily="2" charset="-78"/>
                <a:cs typeface="Cairo Light" pitchFamily="2" charset="-78"/>
              </a:rPr>
            </a:br>
            <a:endParaRPr lang="ro-RO" sz="1600" dirty="0">
              <a:latin typeface="Cairo Light" pitchFamily="2" charset="-78"/>
              <a:cs typeface="Cairo Light" pitchFamily="2" charset="-78"/>
            </a:endParaRPr>
          </a:p>
        </p:txBody>
      </p:sp>
      <p:sp>
        <p:nvSpPr>
          <p:cNvPr id="20" name="TextBox 19">
            <a:extLst>
              <a:ext uri="{FF2B5EF4-FFF2-40B4-BE49-F238E27FC236}">
                <a16:creationId xmlns:a16="http://schemas.microsoft.com/office/drawing/2014/main" id="{AA546596-91BE-33B6-D9EC-D737EFAD5D3D}"/>
              </a:ext>
            </a:extLst>
          </p:cNvPr>
          <p:cNvSpPr txBox="1"/>
          <p:nvPr/>
        </p:nvSpPr>
        <p:spPr>
          <a:xfrm>
            <a:off x="499410" y="908081"/>
            <a:ext cx="4617720" cy="1077218"/>
          </a:xfrm>
          <a:prstGeom prst="rect">
            <a:avLst/>
          </a:prstGeom>
          <a:noFill/>
        </p:spPr>
        <p:txBody>
          <a:bodyPr wrap="square">
            <a:spAutoFit/>
          </a:bodyPr>
          <a:lstStyle/>
          <a:p>
            <a:pPr algn="r" rtl="0">
              <a:spcBef>
                <a:spcPts val="0"/>
              </a:spcBef>
              <a:spcAft>
                <a:spcPts val="0"/>
              </a:spcAft>
            </a:pPr>
            <a:r>
              <a:rPr lang="ro-RO" sz="3200" b="1" i="0" u="none" strike="noStrike" dirty="0">
                <a:solidFill>
                  <a:srgbClr val="434343"/>
                </a:solidFill>
                <a:effectLst/>
                <a:latin typeface="Electrolize" panose="02000506000000020004" pitchFamily="2" charset="0"/>
              </a:rPr>
              <a:t>REZOLVAREA</a:t>
            </a:r>
            <a:r>
              <a:rPr lang="ro-RO" sz="3200" b="0" i="0" u="none" strike="noStrike" dirty="0">
                <a:solidFill>
                  <a:srgbClr val="434343"/>
                </a:solidFill>
                <a:effectLst/>
                <a:latin typeface="Electrolize" panose="02000506000000020004" pitchFamily="2" charset="0"/>
              </a:rPr>
              <a:t> PROBLEMEI</a:t>
            </a:r>
            <a:endParaRPr lang="ro-RO" sz="3200" b="0" dirty="0">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18" name="TextBox 17">
            <a:extLst>
              <a:ext uri="{FF2B5EF4-FFF2-40B4-BE49-F238E27FC236}">
                <a16:creationId xmlns:a16="http://schemas.microsoft.com/office/drawing/2014/main" id="{A0FEBFB6-DDEC-CCF3-2C76-5FFBC775EFE1}"/>
              </a:ext>
            </a:extLst>
          </p:cNvPr>
          <p:cNvSpPr txBox="1"/>
          <p:nvPr/>
        </p:nvSpPr>
        <p:spPr>
          <a:xfrm>
            <a:off x="519638" y="1096919"/>
            <a:ext cx="7984282" cy="3539430"/>
          </a:xfrm>
          <a:prstGeom prst="rect">
            <a:avLst/>
          </a:prstGeom>
          <a:noFill/>
        </p:spPr>
        <p:txBody>
          <a:bodyPr wrap="square">
            <a:spAutoFit/>
          </a:bodyPr>
          <a:lstStyle/>
          <a:p>
            <a:pPr marL="139700" indent="0" algn="just">
              <a:buNone/>
            </a:pPr>
            <a:r>
              <a:rPr lang="ro-RO" dirty="0">
                <a:latin typeface="Cairo Light" pitchFamily="2" charset="-78"/>
                <a:cs typeface="Cairo Light" pitchFamily="2" charset="-78"/>
              </a:rPr>
              <a:t>Scopul eliminării zgomotului este de a scădea zgomotul din imagini naturale minimizând pierderile detaliilor / caracteristicilor și îmbunătățind SNR-</a:t>
            </a:r>
            <a:r>
              <a:rPr lang="ro-RO" dirty="0" err="1">
                <a:latin typeface="Cairo Light" pitchFamily="2" charset="-78"/>
                <a:cs typeface="Cairo Light" pitchFamily="2" charset="-78"/>
              </a:rPr>
              <a:t>ul</a:t>
            </a:r>
            <a:r>
              <a:rPr lang="ro-RO" dirty="0">
                <a:latin typeface="Cairo Light" pitchFamily="2" charset="-78"/>
                <a:cs typeface="Cairo Light" pitchFamily="2" charset="-78"/>
              </a:rPr>
              <a:t> (signal-</a:t>
            </a:r>
            <a:r>
              <a:rPr lang="ro-RO" dirty="0" err="1">
                <a:latin typeface="Cairo Light" pitchFamily="2" charset="-78"/>
                <a:cs typeface="Cairo Light" pitchFamily="2" charset="-78"/>
              </a:rPr>
              <a:t>to</a:t>
            </a:r>
            <a:r>
              <a:rPr lang="ro-RO" dirty="0">
                <a:latin typeface="Cairo Light" pitchFamily="2" charset="-78"/>
                <a:cs typeface="Cairo Light" pitchFamily="2" charset="-78"/>
              </a:rPr>
              <a:t>-</a:t>
            </a:r>
            <a:r>
              <a:rPr lang="ro-RO" dirty="0" err="1">
                <a:latin typeface="Cairo Light" pitchFamily="2" charset="-78"/>
                <a:cs typeface="Cairo Light" pitchFamily="2" charset="-78"/>
              </a:rPr>
              <a:t>noise-ratio</a:t>
            </a:r>
            <a:r>
              <a:rPr lang="ro-RO" dirty="0">
                <a:latin typeface="Cairo Light" pitchFamily="2" charset="-78"/>
                <a:cs typeface="Cairo Light" pitchFamily="2" charset="-78"/>
              </a:rPr>
              <a:t>). </a:t>
            </a:r>
          </a:p>
          <a:p>
            <a:pPr marL="139700" indent="0" algn="just">
              <a:buNone/>
            </a:pPr>
            <a:endParaRPr lang="ro-RO" dirty="0">
              <a:latin typeface="Cairo Light" pitchFamily="2" charset="-78"/>
              <a:cs typeface="Cairo Light" pitchFamily="2" charset="-78"/>
            </a:endParaRPr>
          </a:p>
          <a:p>
            <a:pPr marL="139700" indent="0" algn="just">
              <a:buNone/>
            </a:pPr>
            <a:r>
              <a:rPr lang="ro-RO" dirty="0">
                <a:latin typeface="Cairo Light" pitchFamily="2" charset="-78"/>
                <a:cs typeface="Cairo Light" pitchFamily="2" charset="-78"/>
              </a:rPr>
              <a:t>Provocările majore în rezolvarea unei astfel de probleme sunt:</a:t>
            </a:r>
            <a:endParaRPr lang="en-RO" dirty="0">
              <a:latin typeface="Cairo Light" pitchFamily="2" charset="-78"/>
              <a:cs typeface="Cairo Light" pitchFamily="2" charset="-78"/>
            </a:endParaRPr>
          </a:p>
          <a:p>
            <a:pPr lvl="2" algn="just"/>
            <a:endParaRPr lang="ro-RO" dirty="0">
              <a:latin typeface="Cairo Light" pitchFamily="2" charset="-78"/>
              <a:cs typeface="Cairo Light" pitchFamily="2" charset="-78"/>
            </a:endParaRPr>
          </a:p>
          <a:p>
            <a:pPr marL="285750" lvl="6" indent="-285750" algn="just">
              <a:buFont typeface="Arial" panose="020B0604020202020204" pitchFamily="34" charset="0"/>
              <a:buChar char="•"/>
            </a:pPr>
            <a:r>
              <a:rPr lang="ro-RO" dirty="0">
                <a:latin typeface="Cairo Light" pitchFamily="2" charset="-78"/>
                <a:cs typeface="Cairo Light" pitchFamily="2" charset="-78"/>
              </a:rPr>
              <a:t>zonele </a:t>
            </a:r>
            <a:r>
              <a:rPr lang="ro-RO" dirty="0" err="1">
                <a:latin typeface="Cairo Light" pitchFamily="2" charset="-78"/>
                <a:cs typeface="Cairo Light" pitchFamily="2" charset="-78"/>
              </a:rPr>
              <a:t>flat</a:t>
            </a:r>
            <a:r>
              <a:rPr lang="ro-RO" dirty="0">
                <a:latin typeface="Cairo Light" pitchFamily="2" charset="-78"/>
                <a:cs typeface="Cairo Light" pitchFamily="2" charset="-78"/>
              </a:rPr>
              <a:t> trebuie să fie netede - </a:t>
            </a:r>
            <a:r>
              <a:rPr lang="en-GB" dirty="0">
                <a:solidFill>
                  <a:schemeClr val="tx1">
                    <a:lumMod val="50000"/>
                  </a:schemeClr>
                </a:solidFill>
                <a:latin typeface="Cairo Light" pitchFamily="2" charset="-78"/>
                <a:cs typeface="Cairo Light" pitchFamily="2" charset="-78"/>
              </a:rPr>
              <a:t>s</a:t>
            </a:r>
            <a:r>
              <a:rPr lang="en-GB" dirty="0">
                <a:solidFill>
                  <a:schemeClr val="tx1">
                    <a:lumMod val="50000"/>
                  </a:schemeClr>
                </a:solidFill>
                <a:effectLst/>
                <a:latin typeface="Cairo Light" pitchFamily="2" charset="-78"/>
                <a:cs typeface="Cairo Light" pitchFamily="2" charset="-78"/>
              </a:rPr>
              <a:t>e </a:t>
            </a:r>
            <a:r>
              <a:rPr lang="en-GB" dirty="0" err="1">
                <a:solidFill>
                  <a:schemeClr val="tx1">
                    <a:lumMod val="50000"/>
                  </a:schemeClr>
                </a:solidFill>
                <a:effectLst/>
                <a:latin typeface="Cairo Light" pitchFamily="2" charset="-78"/>
                <a:cs typeface="Cairo Light" pitchFamily="2" charset="-78"/>
              </a:rPr>
              <a:t>referă</a:t>
            </a:r>
            <a:r>
              <a:rPr lang="en-GB" dirty="0">
                <a:solidFill>
                  <a:schemeClr val="tx1">
                    <a:lumMod val="50000"/>
                  </a:schemeClr>
                </a:solidFill>
                <a:effectLst/>
                <a:latin typeface="Cairo Light" pitchFamily="2" charset="-78"/>
                <a:cs typeface="Cairo Light" pitchFamily="2" charset="-78"/>
              </a:rPr>
              <a:t> la </a:t>
            </a:r>
            <a:r>
              <a:rPr lang="en-GB" dirty="0" err="1">
                <a:solidFill>
                  <a:schemeClr val="tx1">
                    <a:lumMod val="50000"/>
                  </a:schemeClr>
                </a:solidFill>
                <a:effectLst/>
                <a:latin typeface="Cairo Light" pitchFamily="2" charset="-78"/>
                <a:cs typeface="Cairo Light" pitchFamily="2" charset="-78"/>
              </a:rPr>
              <a:t>necesitatea</a:t>
            </a:r>
            <a:r>
              <a:rPr lang="en-GB" dirty="0">
                <a:solidFill>
                  <a:schemeClr val="tx1">
                    <a:lumMod val="50000"/>
                  </a:schemeClr>
                </a:solidFill>
                <a:effectLst/>
                <a:latin typeface="Cairo Light" pitchFamily="2" charset="-78"/>
                <a:cs typeface="Cairo Light" pitchFamily="2" charset="-78"/>
              </a:rPr>
              <a:t> de a </a:t>
            </a:r>
            <a:r>
              <a:rPr lang="en-GB" dirty="0" err="1">
                <a:solidFill>
                  <a:schemeClr val="tx1">
                    <a:lumMod val="50000"/>
                  </a:schemeClr>
                </a:solidFill>
                <a:effectLst/>
                <a:latin typeface="Cairo Light" pitchFamily="2" charset="-78"/>
                <a:cs typeface="Cairo Light" pitchFamily="2" charset="-78"/>
              </a:rPr>
              <a:t>menține</a:t>
            </a:r>
            <a:r>
              <a:rPr lang="en-GB" dirty="0">
                <a:solidFill>
                  <a:schemeClr val="tx1">
                    <a:lumMod val="50000"/>
                  </a:schemeClr>
                </a:solidFill>
                <a:effectLst/>
                <a:latin typeface="Cairo Light" pitchFamily="2" charset="-78"/>
                <a:cs typeface="Cairo Light" pitchFamily="2" charset="-78"/>
              </a:rPr>
              <a:t> </a:t>
            </a:r>
            <a:r>
              <a:rPr lang="en-GB" dirty="0" err="1">
                <a:solidFill>
                  <a:schemeClr val="tx1">
                    <a:lumMod val="50000"/>
                  </a:schemeClr>
                </a:solidFill>
                <a:effectLst/>
                <a:latin typeface="Cairo Light" pitchFamily="2" charset="-78"/>
                <a:cs typeface="Cairo Light" pitchFamily="2" charset="-78"/>
              </a:rPr>
              <a:t>uniformitatea</a:t>
            </a:r>
            <a:r>
              <a:rPr lang="en-GB" dirty="0">
                <a:solidFill>
                  <a:schemeClr val="tx1">
                    <a:lumMod val="50000"/>
                  </a:schemeClr>
                </a:solidFill>
                <a:effectLst/>
                <a:latin typeface="Cairo Light" pitchFamily="2" charset="-78"/>
                <a:cs typeface="Cairo Light" pitchFamily="2" charset="-78"/>
              </a:rPr>
              <a:t> </a:t>
            </a:r>
            <a:r>
              <a:rPr lang="en-GB" dirty="0" err="1">
                <a:solidFill>
                  <a:schemeClr val="tx1">
                    <a:lumMod val="50000"/>
                  </a:schemeClr>
                </a:solidFill>
                <a:effectLst/>
                <a:latin typeface="Cairo Light" pitchFamily="2" charset="-78"/>
                <a:cs typeface="Cairo Light" pitchFamily="2" charset="-78"/>
              </a:rPr>
              <a:t>în</a:t>
            </a:r>
            <a:r>
              <a:rPr lang="en-GB" dirty="0">
                <a:solidFill>
                  <a:schemeClr val="tx1">
                    <a:lumMod val="50000"/>
                  </a:schemeClr>
                </a:solidFill>
                <a:effectLst/>
                <a:latin typeface="Cairo Light" pitchFamily="2" charset="-78"/>
                <a:cs typeface="Cairo Light" pitchFamily="2" charset="-78"/>
              </a:rPr>
              <a:t> </a:t>
            </a:r>
            <a:r>
              <a:rPr lang="en-GB" dirty="0" err="1">
                <a:solidFill>
                  <a:schemeClr val="tx1">
                    <a:lumMod val="50000"/>
                  </a:schemeClr>
                </a:solidFill>
                <a:effectLst/>
                <a:latin typeface="Cairo Light" pitchFamily="2" charset="-78"/>
                <a:cs typeface="Cairo Light" pitchFamily="2" charset="-78"/>
              </a:rPr>
              <a:t>regiunile</a:t>
            </a:r>
            <a:r>
              <a:rPr lang="en-GB" dirty="0">
                <a:solidFill>
                  <a:schemeClr val="tx1">
                    <a:lumMod val="50000"/>
                  </a:schemeClr>
                </a:solidFill>
                <a:effectLst/>
                <a:latin typeface="Cairo Light" pitchFamily="2" charset="-78"/>
                <a:cs typeface="Cairo Light" pitchFamily="2" charset="-78"/>
              </a:rPr>
              <a:t> </a:t>
            </a:r>
            <a:r>
              <a:rPr lang="en-GB" dirty="0" err="1">
                <a:solidFill>
                  <a:schemeClr val="tx1">
                    <a:lumMod val="50000"/>
                  </a:schemeClr>
                </a:solidFill>
                <a:effectLst/>
                <a:latin typeface="Cairo Light" pitchFamily="2" charset="-78"/>
                <a:cs typeface="Cairo Light" pitchFamily="2" charset="-78"/>
              </a:rPr>
              <a:t>fără</a:t>
            </a:r>
            <a:r>
              <a:rPr lang="en-GB" dirty="0">
                <a:solidFill>
                  <a:schemeClr val="tx1">
                    <a:lumMod val="50000"/>
                  </a:schemeClr>
                </a:solidFill>
                <a:effectLst/>
                <a:latin typeface="Cairo Light" pitchFamily="2" charset="-78"/>
                <a:cs typeface="Cairo Light" pitchFamily="2" charset="-78"/>
              </a:rPr>
              <a:t> </a:t>
            </a:r>
            <a:r>
              <a:rPr lang="en-GB" dirty="0" err="1">
                <a:solidFill>
                  <a:schemeClr val="tx1">
                    <a:lumMod val="50000"/>
                  </a:schemeClr>
                </a:solidFill>
                <a:effectLst/>
                <a:latin typeface="Cairo Light" pitchFamily="2" charset="-78"/>
                <a:cs typeface="Cairo Light" pitchFamily="2" charset="-78"/>
              </a:rPr>
              <a:t>detalii</a:t>
            </a:r>
            <a:r>
              <a:rPr lang="en-GB" dirty="0">
                <a:solidFill>
                  <a:schemeClr val="tx1">
                    <a:lumMod val="50000"/>
                  </a:schemeClr>
                </a:solidFill>
                <a:effectLst/>
                <a:latin typeface="Cairo Light" pitchFamily="2" charset="-78"/>
                <a:cs typeface="Cairo Light" pitchFamily="2" charset="-78"/>
              </a:rPr>
              <a:t> </a:t>
            </a:r>
            <a:r>
              <a:rPr lang="en-GB" dirty="0" err="1">
                <a:solidFill>
                  <a:schemeClr val="tx1">
                    <a:lumMod val="50000"/>
                  </a:schemeClr>
                </a:solidFill>
                <a:effectLst/>
                <a:latin typeface="Cairo Light" pitchFamily="2" charset="-78"/>
                <a:cs typeface="Cairo Light" pitchFamily="2" charset="-78"/>
              </a:rPr>
              <a:t>sau</a:t>
            </a:r>
            <a:r>
              <a:rPr lang="en-GB" dirty="0">
                <a:solidFill>
                  <a:schemeClr val="tx1">
                    <a:lumMod val="50000"/>
                  </a:schemeClr>
                </a:solidFill>
                <a:effectLst/>
                <a:latin typeface="Cairo Light" pitchFamily="2" charset="-78"/>
                <a:cs typeface="Cairo Light" pitchFamily="2" charset="-78"/>
              </a:rPr>
              <a:t> texture</a:t>
            </a:r>
          </a:p>
          <a:p>
            <a:pPr marL="596900" lvl="1" indent="0" algn="just">
              <a:buNone/>
            </a:pPr>
            <a:endParaRPr lang="en-RO" dirty="0">
              <a:solidFill>
                <a:schemeClr val="tx1">
                  <a:lumMod val="50000"/>
                </a:schemeClr>
              </a:solidFill>
              <a:latin typeface="Cairo Light" pitchFamily="2" charset="-78"/>
              <a:cs typeface="Cairo Light" pitchFamily="2" charset="-78"/>
            </a:endParaRPr>
          </a:p>
          <a:p>
            <a:pPr marL="285750" lvl="1" indent="-285750" algn="just">
              <a:buFont typeface="Arial" panose="020B0604020202020204" pitchFamily="34" charset="0"/>
              <a:buChar char="•"/>
            </a:pPr>
            <a:r>
              <a:rPr lang="ro-RO" dirty="0">
                <a:latin typeface="Cairo Light" pitchFamily="2" charset="-78"/>
                <a:cs typeface="Cairo Light" pitchFamily="2" charset="-78"/>
              </a:rPr>
              <a:t>marginile trebuie să se păstreze fără să fie </a:t>
            </a:r>
            <a:r>
              <a:rPr lang="ro-RO" dirty="0" err="1">
                <a:latin typeface="Cairo Light" pitchFamily="2" charset="-78"/>
                <a:cs typeface="Cairo Light" pitchFamily="2" charset="-78"/>
              </a:rPr>
              <a:t>blurate</a:t>
            </a:r>
            <a:r>
              <a:rPr lang="ro-RO" dirty="0">
                <a:latin typeface="Cairo Light" pitchFamily="2" charset="-78"/>
                <a:cs typeface="Cairo Light" pitchFamily="2" charset="-78"/>
              </a:rPr>
              <a:t> - i</a:t>
            </a:r>
            <a:r>
              <a:rPr lang="en-GB" dirty="0" err="1">
                <a:solidFill>
                  <a:schemeClr val="tx1">
                    <a:lumMod val="50000"/>
                  </a:schemeClr>
                </a:solidFill>
                <a:effectLst/>
                <a:latin typeface="Cairo Light" pitchFamily="2" charset="-78"/>
                <a:cs typeface="Cairo Light" pitchFamily="2" charset="-78"/>
              </a:rPr>
              <a:t>ndică</a:t>
            </a:r>
            <a:r>
              <a:rPr lang="en-GB" dirty="0">
                <a:solidFill>
                  <a:schemeClr val="tx1">
                    <a:lumMod val="50000"/>
                  </a:schemeClr>
                </a:solidFill>
                <a:effectLst/>
                <a:latin typeface="Cairo Light" pitchFamily="2" charset="-78"/>
                <a:cs typeface="Cairo Light" pitchFamily="2" charset="-78"/>
              </a:rPr>
              <a:t> </a:t>
            </a:r>
            <a:r>
              <a:rPr lang="en-GB" dirty="0" err="1">
                <a:solidFill>
                  <a:schemeClr val="tx1">
                    <a:lumMod val="50000"/>
                  </a:schemeClr>
                </a:solidFill>
                <a:effectLst/>
                <a:latin typeface="Cairo Light" pitchFamily="2" charset="-78"/>
                <a:cs typeface="Cairo Light" pitchFamily="2" charset="-78"/>
              </a:rPr>
              <a:t>faptul</a:t>
            </a:r>
            <a:r>
              <a:rPr lang="en-GB" dirty="0">
                <a:solidFill>
                  <a:schemeClr val="tx1">
                    <a:lumMod val="50000"/>
                  </a:schemeClr>
                </a:solidFill>
                <a:effectLst/>
                <a:latin typeface="Cairo Light" pitchFamily="2" charset="-78"/>
                <a:cs typeface="Cairo Light" pitchFamily="2" charset="-78"/>
              </a:rPr>
              <a:t> </a:t>
            </a:r>
            <a:r>
              <a:rPr lang="en-GB" dirty="0" err="1">
                <a:solidFill>
                  <a:schemeClr val="tx1">
                    <a:lumMod val="50000"/>
                  </a:schemeClr>
                </a:solidFill>
                <a:effectLst/>
                <a:latin typeface="Cairo Light" pitchFamily="2" charset="-78"/>
                <a:cs typeface="Cairo Light" pitchFamily="2" charset="-78"/>
              </a:rPr>
              <a:t>că</a:t>
            </a:r>
            <a:r>
              <a:rPr lang="en-GB" dirty="0">
                <a:solidFill>
                  <a:schemeClr val="tx1">
                    <a:lumMod val="50000"/>
                  </a:schemeClr>
                </a:solidFill>
                <a:effectLst/>
                <a:latin typeface="Cairo Light" pitchFamily="2" charset="-78"/>
                <a:cs typeface="Cairo Light" pitchFamily="2" charset="-78"/>
              </a:rPr>
              <a:t> </a:t>
            </a:r>
            <a:r>
              <a:rPr lang="en-GB" dirty="0" err="1">
                <a:solidFill>
                  <a:schemeClr val="tx1">
                    <a:lumMod val="50000"/>
                  </a:schemeClr>
                </a:solidFill>
                <a:effectLst/>
                <a:latin typeface="Cairo Light" pitchFamily="2" charset="-78"/>
                <a:cs typeface="Cairo Light" pitchFamily="2" charset="-78"/>
              </a:rPr>
              <a:t>procesul</a:t>
            </a:r>
            <a:r>
              <a:rPr lang="en-GB" dirty="0">
                <a:solidFill>
                  <a:schemeClr val="tx1">
                    <a:lumMod val="50000"/>
                  </a:schemeClr>
                </a:solidFill>
                <a:effectLst/>
                <a:latin typeface="Cairo Light" pitchFamily="2" charset="-78"/>
                <a:cs typeface="Cairo Light" pitchFamily="2" charset="-78"/>
              </a:rPr>
              <a:t> de </a:t>
            </a:r>
            <a:r>
              <a:rPr lang="en-GB" dirty="0" err="1">
                <a:solidFill>
                  <a:schemeClr val="tx1">
                    <a:lumMod val="50000"/>
                  </a:schemeClr>
                </a:solidFill>
                <a:effectLst/>
                <a:latin typeface="Cairo Light" pitchFamily="2" charset="-78"/>
                <a:cs typeface="Cairo Light" pitchFamily="2" charset="-78"/>
              </a:rPr>
              <a:t>eliminare</a:t>
            </a:r>
            <a:r>
              <a:rPr lang="en-GB" dirty="0">
                <a:solidFill>
                  <a:schemeClr val="tx1">
                    <a:lumMod val="50000"/>
                  </a:schemeClr>
                </a:solidFill>
                <a:effectLst/>
                <a:latin typeface="Cairo Light" pitchFamily="2" charset="-78"/>
                <a:cs typeface="Cairo Light" pitchFamily="2" charset="-78"/>
              </a:rPr>
              <a:t> a </a:t>
            </a:r>
            <a:r>
              <a:rPr lang="en-GB" dirty="0" err="1">
                <a:solidFill>
                  <a:schemeClr val="tx1">
                    <a:lumMod val="50000"/>
                  </a:schemeClr>
                </a:solidFill>
                <a:effectLst/>
                <a:latin typeface="Cairo Light" pitchFamily="2" charset="-78"/>
                <a:cs typeface="Cairo Light" pitchFamily="2" charset="-78"/>
              </a:rPr>
              <a:t>zgomotului</a:t>
            </a:r>
            <a:r>
              <a:rPr lang="en-GB" dirty="0">
                <a:solidFill>
                  <a:schemeClr val="tx1">
                    <a:lumMod val="50000"/>
                  </a:schemeClr>
                </a:solidFill>
                <a:effectLst/>
                <a:latin typeface="Cairo Light" pitchFamily="2" charset="-78"/>
                <a:cs typeface="Cairo Light" pitchFamily="2" charset="-78"/>
              </a:rPr>
              <a:t> nu </a:t>
            </a:r>
            <a:r>
              <a:rPr lang="en-GB" dirty="0" err="1">
                <a:solidFill>
                  <a:schemeClr val="tx1">
                    <a:lumMod val="50000"/>
                  </a:schemeClr>
                </a:solidFill>
                <a:effectLst/>
                <a:latin typeface="Cairo Light" pitchFamily="2" charset="-78"/>
                <a:cs typeface="Cairo Light" pitchFamily="2" charset="-78"/>
              </a:rPr>
              <a:t>ar</a:t>
            </a:r>
            <a:r>
              <a:rPr lang="en-GB" dirty="0">
                <a:solidFill>
                  <a:schemeClr val="tx1">
                    <a:lumMod val="50000"/>
                  </a:schemeClr>
                </a:solidFill>
                <a:effectLst/>
                <a:latin typeface="Cairo Light" pitchFamily="2" charset="-78"/>
                <a:cs typeface="Cairo Light" pitchFamily="2" charset="-78"/>
              </a:rPr>
              <a:t> </a:t>
            </a:r>
            <a:r>
              <a:rPr lang="en-GB" dirty="0" err="1">
                <a:solidFill>
                  <a:schemeClr val="tx1">
                    <a:lumMod val="50000"/>
                  </a:schemeClr>
                </a:solidFill>
                <a:effectLst/>
                <a:latin typeface="Cairo Light" pitchFamily="2" charset="-78"/>
                <a:cs typeface="Cairo Light" pitchFamily="2" charset="-78"/>
              </a:rPr>
              <a:t>trebui</a:t>
            </a:r>
            <a:r>
              <a:rPr lang="en-GB" dirty="0">
                <a:solidFill>
                  <a:schemeClr val="tx1">
                    <a:lumMod val="50000"/>
                  </a:schemeClr>
                </a:solidFill>
                <a:effectLst/>
                <a:latin typeface="Cairo Light" pitchFamily="2" charset="-78"/>
                <a:cs typeface="Cairo Light" pitchFamily="2" charset="-78"/>
              </a:rPr>
              <a:t> </a:t>
            </a:r>
            <a:r>
              <a:rPr lang="en-GB" dirty="0" err="1">
                <a:solidFill>
                  <a:schemeClr val="tx1">
                    <a:lumMod val="50000"/>
                  </a:schemeClr>
                </a:solidFill>
                <a:effectLst/>
                <a:latin typeface="Cairo Light" pitchFamily="2" charset="-78"/>
                <a:cs typeface="Cairo Light" pitchFamily="2" charset="-78"/>
              </a:rPr>
              <a:t>să</a:t>
            </a:r>
            <a:r>
              <a:rPr lang="en-GB" dirty="0">
                <a:solidFill>
                  <a:schemeClr val="tx1">
                    <a:lumMod val="50000"/>
                  </a:schemeClr>
                </a:solidFill>
                <a:effectLst/>
                <a:latin typeface="Cairo Light" pitchFamily="2" charset="-78"/>
                <a:cs typeface="Cairo Light" pitchFamily="2" charset="-78"/>
              </a:rPr>
              <a:t> </a:t>
            </a:r>
            <a:r>
              <a:rPr lang="en-GB" dirty="0" err="1">
                <a:solidFill>
                  <a:schemeClr val="tx1">
                    <a:lumMod val="50000"/>
                  </a:schemeClr>
                </a:solidFill>
                <a:effectLst/>
                <a:latin typeface="Cairo Light" pitchFamily="2" charset="-78"/>
                <a:cs typeface="Cairo Light" pitchFamily="2" charset="-78"/>
              </a:rPr>
              <a:t>afecteze</a:t>
            </a:r>
            <a:r>
              <a:rPr lang="en-GB" dirty="0">
                <a:solidFill>
                  <a:schemeClr val="tx1">
                    <a:lumMod val="50000"/>
                  </a:schemeClr>
                </a:solidFill>
                <a:effectLst/>
                <a:latin typeface="Cairo Light" pitchFamily="2" charset="-78"/>
                <a:cs typeface="Cairo Light" pitchFamily="2" charset="-78"/>
              </a:rPr>
              <a:t> </a:t>
            </a:r>
            <a:r>
              <a:rPr lang="en-GB" dirty="0" err="1">
                <a:solidFill>
                  <a:schemeClr val="tx1">
                    <a:lumMod val="50000"/>
                  </a:schemeClr>
                </a:solidFill>
                <a:effectLst/>
                <a:latin typeface="Cairo Light" pitchFamily="2" charset="-78"/>
                <a:cs typeface="Cairo Light" pitchFamily="2" charset="-78"/>
              </a:rPr>
              <a:t>marginile</a:t>
            </a:r>
            <a:r>
              <a:rPr lang="en-GB" dirty="0">
                <a:solidFill>
                  <a:schemeClr val="tx1">
                    <a:lumMod val="50000"/>
                  </a:schemeClr>
                </a:solidFill>
                <a:effectLst/>
                <a:latin typeface="Cairo Light" pitchFamily="2" charset="-78"/>
                <a:cs typeface="Cairo Light" pitchFamily="2" charset="-78"/>
              </a:rPr>
              <a:t> </a:t>
            </a:r>
            <a:r>
              <a:rPr lang="en-GB" dirty="0" err="1">
                <a:solidFill>
                  <a:schemeClr val="tx1">
                    <a:lumMod val="50000"/>
                  </a:schemeClr>
                </a:solidFill>
                <a:effectLst/>
                <a:latin typeface="Cairo Light" pitchFamily="2" charset="-78"/>
                <a:cs typeface="Cairo Light" pitchFamily="2" charset="-78"/>
              </a:rPr>
              <a:t>obiectelor</a:t>
            </a:r>
            <a:r>
              <a:rPr lang="en-GB" dirty="0">
                <a:solidFill>
                  <a:schemeClr val="tx1">
                    <a:lumMod val="50000"/>
                  </a:schemeClr>
                </a:solidFill>
                <a:effectLst/>
                <a:latin typeface="Cairo Light" pitchFamily="2" charset="-78"/>
                <a:cs typeface="Cairo Light" pitchFamily="2" charset="-78"/>
              </a:rPr>
              <a:t> </a:t>
            </a:r>
            <a:r>
              <a:rPr lang="en-GB" dirty="0" err="1">
                <a:solidFill>
                  <a:schemeClr val="tx1">
                    <a:lumMod val="50000"/>
                  </a:schemeClr>
                </a:solidFill>
                <a:effectLst/>
                <a:latin typeface="Cairo Light" pitchFamily="2" charset="-78"/>
                <a:cs typeface="Cairo Light" pitchFamily="2" charset="-78"/>
              </a:rPr>
              <a:t>sau</a:t>
            </a:r>
            <a:r>
              <a:rPr lang="en-GB" dirty="0">
                <a:solidFill>
                  <a:schemeClr val="tx1">
                    <a:lumMod val="50000"/>
                  </a:schemeClr>
                </a:solidFill>
                <a:effectLst/>
                <a:latin typeface="Cairo Light" pitchFamily="2" charset="-78"/>
                <a:cs typeface="Cairo Light" pitchFamily="2" charset="-78"/>
              </a:rPr>
              <a:t> </a:t>
            </a:r>
            <a:r>
              <a:rPr lang="en-GB" dirty="0" err="1">
                <a:solidFill>
                  <a:schemeClr val="tx1">
                    <a:lumMod val="50000"/>
                  </a:schemeClr>
                </a:solidFill>
                <a:effectLst/>
                <a:latin typeface="Cairo Light" pitchFamily="2" charset="-78"/>
                <a:cs typeface="Cairo Light" pitchFamily="2" charset="-78"/>
              </a:rPr>
              <a:t>contururile</a:t>
            </a:r>
            <a:r>
              <a:rPr lang="en-GB" dirty="0">
                <a:solidFill>
                  <a:schemeClr val="tx1">
                    <a:lumMod val="50000"/>
                  </a:schemeClr>
                </a:solidFill>
                <a:effectLst/>
                <a:latin typeface="Cairo Light" pitchFamily="2" charset="-78"/>
                <a:cs typeface="Cairo Light" pitchFamily="2" charset="-78"/>
              </a:rPr>
              <a:t> </a:t>
            </a:r>
            <a:r>
              <a:rPr lang="en-GB" dirty="0" err="1">
                <a:solidFill>
                  <a:schemeClr val="tx1">
                    <a:lumMod val="50000"/>
                  </a:schemeClr>
                </a:solidFill>
                <a:effectLst/>
                <a:latin typeface="Cairo Light" pitchFamily="2" charset="-78"/>
                <a:cs typeface="Cairo Light" pitchFamily="2" charset="-78"/>
              </a:rPr>
              <a:t>acestora</a:t>
            </a:r>
            <a:endParaRPr lang="en-GB" dirty="0">
              <a:solidFill>
                <a:schemeClr val="tx1">
                  <a:lumMod val="50000"/>
                </a:schemeClr>
              </a:solidFill>
              <a:effectLst/>
              <a:latin typeface="Cairo Light" pitchFamily="2" charset="-78"/>
              <a:cs typeface="Cairo Light" pitchFamily="2" charset="-78"/>
            </a:endParaRPr>
          </a:p>
          <a:p>
            <a:pPr marL="596900" lvl="1" indent="0" algn="just">
              <a:buNone/>
            </a:pPr>
            <a:endParaRPr lang="en-RO" dirty="0">
              <a:solidFill>
                <a:schemeClr val="tx1">
                  <a:lumMod val="50000"/>
                </a:schemeClr>
              </a:solidFill>
              <a:latin typeface="Cairo Light" pitchFamily="2" charset="-78"/>
              <a:cs typeface="Cairo Light" pitchFamily="2" charset="-78"/>
            </a:endParaRPr>
          </a:p>
          <a:p>
            <a:pPr marL="285750" lvl="1" indent="-285750" algn="just">
              <a:buFont typeface="Arial" panose="020B0604020202020204" pitchFamily="34" charset="0"/>
              <a:buChar char="•"/>
            </a:pPr>
            <a:r>
              <a:rPr lang="ro-RO" dirty="0">
                <a:latin typeface="Cairo Light" pitchFamily="2" charset="-78"/>
                <a:cs typeface="Cairo Light" pitchFamily="2" charset="-78"/>
              </a:rPr>
              <a:t>texturile trebuie protejate și să nu se genereze artefacte </a:t>
            </a:r>
            <a:r>
              <a:rPr lang="ro-RO" dirty="0">
                <a:solidFill>
                  <a:schemeClr val="tx1">
                    <a:lumMod val="50000"/>
                  </a:schemeClr>
                </a:solidFill>
                <a:latin typeface="Cairo Light" pitchFamily="2" charset="-78"/>
                <a:cs typeface="Cairo Light" pitchFamily="2" charset="-78"/>
              </a:rPr>
              <a:t>- s</a:t>
            </a:r>
            <a:r>
              <a:rPr lang="en-GB" dirty="0">
                <a:solidFill>
                  <a:schemeClr val="tx1">
                    <a:lumMod val="50000"/>
                  </a:schemeClr>
                </a:solidFill>
                <a:effectLst/>
                <a:latin typeface="Cairo Light" pitchFamily="2" charset="-78"/>
                <a:cs typeface="Cairo Light" pitchFamily="2" charset="-78"/>
              </a:rPr>
              <a:t>e </a:t>
            </a:r>
            <a:r>
              <a:rPr lang="en-GB" dirty="0" err="1">
                <a:solidFill>
                  <a:schemeClr val="tx1">
                    <a:lumMod val="50000"/>
                  </a:schemeClr>
                </a:solidFill>
                <a:effectLst/>
                <a:latin typeface="Cairo Light" pitchFamily="2" charset="-78"/>
                <a:cs typeface="Cairo Light" pitchFamily="2" charset="-78"/>
              </a:rPr>
              <a:t>referă</a:t>
            </a:r>
            <a:r>
              <a:rPr lang="en-GB" dirty="0">
                <a:solidFill>
                  <a:schemeClr val="tx1">
                    <a:lumMod val="50000"/>
                  </a:schemeClr>
                </a:solidFill>
                <a:effectLst/>
                <a:latin typeface="Cairo Light" pitchFamily="2" charset="-78"/>
                <a:cs typeface="Cairo Light" pitchFamily="2" charset="-78"/>
              </a:rPr>
              <a:t> la </a:t>
            </a:r>
            <a:r>
              <a:rPr lang="en-GB" dirty="0" err="1">
                <a:solidFill>
                  <a:schemeClr val="tx1">
                    <a:lumMod val="50000"/>
                  </a:schemeClr>
                </a:solidFill>
                <a:effectLst/>
                <a:latin typeface="Cairo Light" pitchFamily="2" charset="-78"/>
                <a:cs typeface="Cairo Light" pitchFamily="2" charset="-78"/>
              </a:rPr>
              <a:t>necesitatea</a:t>
            </a:r>
            <a:r>
              <a:rPr lang="en-GB" dirty="0">
                <a:solidFill>
                  <a:schemeClr val="tx1">
                    <a:lumMod val="50000"/>
                  </a:schemeClr>
                </a:solidFill>
                <a:effectLst/>
                <a:latin typeface="Cairo Light" pitchFamily="2" charset="-78"/>
                <a:cs typeface="Cairo Light" pitchFamily="2" charset="-78"/>
              </a:rPr>
              <a:t> de a </a:t>
            </a:r>
            <a:r>
              <a:rPr lang="en-GB" dirty="0" err="1">
                <a:solidFill>
                  <a:schemeClr val="tx1">
                    <a:lumMod val="50000"/>
                  </a:schemeClr>
                </a:solidFill>
                <a:effectLst/>
                <a:latin typeface="Cairo Light" pitchFamily="2" charset="-78"/>
                <a:cs typeface="Cairo Light" pitchFamily="2" charset="-78"/>
              </a:rPr>
              <a:t>păstra</a:t>
            </a:r>
            <a:r>
              <a:rPr lang="en-GB" dirty="0">
                <a:solidFill>
                  <a:schemeClr val="tx1">
                    <a:lumMod val="50000"/>
                  </a:schemeClr>
                </a:solidFill>
                <a:effectLst/>
                <a:latin typeface="Cairo Light" pitchFamily="2" charset="-78"/>
                <a:cs typeface="Cairo Light" pitchFamily="2" charset="-78"/>
              </a:rPr>
              <a:t> </a:t>
            </a:r>
            <a:r>
              <a:rPr lang="en-GB" dirty="0" err="1">
                <a:solidFill>
                  <a:schemeClr val="tx1">
                    <a:lumMod val="50000"/>
                  </a:schemeClr>
                </a:solidFill>
                <a:effectLst/>
                <a:latin typeface="Cairo Light" pitchFamily="2" charset="-78"/>
                <a:cs typeface="Cairo Light" pitchFamily="2" charset="-78"/>
              </a:rPr>
              <a:t>și</a:t>
            </a:r>
            <a:r>
              <a:rPr lang="en-GB" dirty="0">
                <a:solidFill>
                  <a:schemeClr val="tx1">
                    <a:lumMod val="50000"/>
                  </a:schemeClr>
                </a:solidFill>
                <a:effectLst/>
                <a:latin typeface="Cairo Light" pitchFamily="2" charset="-78"/>
                <a:cs typeface="Cairo Light" pitchFamily="2" charset="-78"/>
              </a:rPr>
              <a:t> </a:t>
            </a:r>
            <a:r>
              <a:rPr lang="en-GB" dirty="0" err="1">
                <a:solidFill>
                  <a:schemeClr val="tx1">
                    <a:lumMod val="50000"/>
                  </a:schemeClr>
                </a:solidFill>
                <a:effectLst/>
                <a:latin typeface="Cairo Light" pitchFamily="2" charset="-78"/>
                <a:cs typeface="Cairo Light" pitchFamily="2" charset="-78"/>
              </a:rPr>
              <a:t>proteja</a:t>
            </a:r>
            <a:r>
              <a:rPr lang="en-GB" dirty="0">
                <a:solidFill>
                  <a:schemeClr val="tx1">
                    <a:lumMod val="50000"/>
                  </a:schemeClr>
                </a:solidFill>
                <a:effectLst/>
                <a:latin typeface="Cairo Light" pitchFamily="2" charset="-78"/>
                <a:cs typeface="Cairo Light" pitchFamily="2" charset="-78"/>
              </a:rPr>
              <a:t> </a:t>
            </a:r>
            <a:r>
              <a:rPr lang="en-GB" dirty="0" err="1">
                <a:solidFill>
                  <a:schemeClr val="tx1">
                    <a:lumMod val="50000"/>
                  </a:schemeClr>
                </a:solidFill>
                <a:effectLst/>
                <a:latin typeface="Cairo Light" pitchFamily="2" charset="-78"/>
                <a:cs typeface="Cairo Light" pitchFamily="2" charset="-78"/>
              </a:rPr>
              <a:t>texturile</a:t>
            </a:r>
            <a:r>
              <a:rPr lang="en-GB" dirty="0">
                <a:solidFill>
                  <a:schemeClr val="tx1">
                    <a:lumMod val="50000"/>
                  </a:schemeClr>
                </a:solidFill>
                <a:effectLst/>
                <a:latin typeface="Cairo Light" pitchFamily="2" charset="-78"/>
                <a:cs typeface="Cairo Light" pitchFamily="2" charset="-78"/>
              </a:rPr>
              <a:t> </a:t>
            </a:r>
            <a:r>
              <a:rPr lang="en-GB" dirty="0" err="1">
                <a:solidFill>
                  <a:schemeClr val="tx1">
                    <a:lumMod val="50000"/>
                  </a:schemeClr>
                </a:solidFill>
                <a:effectLst/>
                <a:latin typeface="Cairo Light" pitchFamily="2" charset="-78"/>
                <a:cs typeface="Cairo Light" pitchFamily="2" charset="-78"/>
              </a:rPr>
              <a:t>prezente</a:t>
            </a:r>
            <a:r>
              <a:rPr lang="en-GB" dirty="0">
                <a:solidFill>
                  <a:schemeClr val="tx1">
                    <a:lumMod val="50000"/>
                  </a:schemeClr>
                </a:solidFill>
                <a:effectLst/>
                <a:latin typeface="Cairo Light" pitchFamily="2" charset="-78"/>
                <a:cs typeface="Cairo Light" pitchFamily="2" charset="-78"/>
              </a:rPr>
              <a:t> </a:t>
            </a:r>
            <a:r>
              <a:rPr lang="en-GB" dirty="0" err="1">
                <a:solidFill>
                  <a:schemeClr val="tx1">
                    <a:lumMod val="50000"/>
                  </a:schemeClr>
                </a:solidFill>
                <a:effectLst/>
                <a:latin typeface="Cairo Light" pitchFamily="2" charset="-78"/>
                <a:cs typeface="Cairo Light" pitchFamily="2" charset="-78"/>
              </a:rPr>
              <a:t>în</a:t>
            </a:r>
            <a:r>
              <a:rPr lang="en-GB" dirty="0">
                <a:solidFill>
                  <a:schemeClr val="tx1">
                    <a:lumMod val="50000"/>
                  </a:schemeClr>
                </a:solidFill>
                <a:effectLst/>
                <a:latin typeface="Cairo Light" pitchFamily="2" charset="-78"/>
                <a:cs typeface="Cairo Light" pitchFamily="2" charset="-78"/>
              </a:rPr>
              <a:t> imagine</a:t>
            </a:r>
            <a:endParaRPr lang="en-RO" dirty="0">
              <a:solidFill>
                <a:schemeClr val="tx1">
                  <a:lumMod val="50000"/>
                </a:schemeClr>
              </a:solidFill>
              <a:latin typeface="Cairo Light" pitchFamily="2" charset="-78"/>
              <a:cs typeface="Cairo Light" pitchFamily="2" charset="-78"/>
            </a:endParaRPr>
          </a:p>
          <a:p>
            <a:pPr marL="139700" indent="0" algn="just">
              <a:buNone/>
            </a:pPr>
            <a:endParaRPr lang="ro-RO" dirty="0">
              <a:latin typeface="Cairo Light" pitchFamily="2" charset="-78"/>
              <a:cs typeface="Cairo Light" pitchFamily="2" charset="-78"/>
            </a:endParaRPr>
          </a:p>
          <a:p>
            <a:pPr marL="139700" indent="0" algn="just">
              <a:buNone/>
            </a:pPr>
            <a:r>
              <a:rPr lang="ro-RO" dirty="0">
                <a:latin typeface="Cairo Light" pitchFamily="2" charset="-78"/>
                <a:cs typeface="Cairo Light" pitchFamily="2" charset="-78"/>
              </a:rPr>
              <a:t>Pentru a obține o estimare bună a imaginii x, </a:t>
            </a:r>
            <a:r>
              <a:rPr lang="ro-RO" dirty="0" err="1">
                <a:latin typeface="Cairo Light" pitchFamily="2" charset="-78"/>
                <a:cs typeface="Cairo Light" pitchFamily="2" charset="-78"/>
              </a:rPr>
              <a:t>image</a:t>
            </a:r>
            <a:r>
              <a:rPr lang="ro-RO" dirty="0">
                <a:latin typeface="Cairo Light" pitchFamily="2" charset="-78"/>
                <a:cs typeface="Cairo Light" pitchFamily="2" charset="-78"/>
              </a:rPr>
              <a:t> </a:t>
            </a:r>
            <a:r>
              <a:rPr lang="ro-RO" dirty="0" err="1">
                <a:latin typeface="Cairo Light" pitchFamily="2" charset="-78"/>
                <a:cs typeface="Cairo Light" pitchFamily="2" charset="-78"/>
              </a:rPr>
              <a:t>denoising</a:t>
            </a:r>
            <a:r>
              <a:rPr lang="ro-RO" dirty="0">
                <a:latin typeface="Cairo Light" pitchFamily="2" charset="-78"/>
                <a:cs typeface="Cairo Light" pitchFamily="2" charset="-78"/>
              </a:rPr>
              <a:t> a fost studiat mult timp în domeniul procesării imaginilor. Metodele clasice de rezolvare sunt filtrarea spațială și transformatele de imagini.</a:t>
            </a:r>
          </a:p>
        </p:txBody>
      </p:sp>
      <p:sp>
        <p:nvSpPr>
          <p:cNvPr id="20" name="TextBox 19">
            <a:extLst>
              <a:ext uri="{FF2B5EF4-FFF2-40B4-BE49-F238E27FC236}">
                <a16:creationId xmlns:a16="http://schemas.microsoft.com/office/drawing/2014/main" id="{AA546596-91BE-33B6-D9EC-D737EFAD5D3D}"/>
              </a:ext>
            </a:extLst>
          </p:cNvPr>
          <p:cNvSpPr txBox="1"/>
          <p:nvPr/>
        </p:nvSpPr>
        <p:spPr>
          <a:xfrm>
            <a:off x="519638" y="507151"/>
            <a:ext cx="4617720" cy="584775"/>
          </a:xfrm>
          <a:prstGeom prst="rect">
            <a:avLst/>
          </a:prstGeom>
          <a:noFill/>
        </p:spPr>
        <p:txBody>
          <a:bodyPr wrap="square">
            <a:spAutoFit/>
          </a:bodyPr>
          <a:lstStyle/>
          <a:p>
            <a:pPr rtl="0">
              <a:spcBef>
                <a:spcPts val="0"/>
              </a:spcBef>
              <a:spcAft>
                <a:spcPts val="0"/>
              </a:spcAft>
            </a:pPr>
            <a:r>
              <a:rPr lang="ro-RO" sz="3200" b="1" dirty="0">
                <a:solidFill>
                  <a:srgbClr val="434343"/>
                </a:solidFill>
                <a:latin typeface="Electrolize" panose="02000506000000020004" pitchFamily="2" charset="0"/>
              </a:rPr>
              <a:t>SCOPUL</a:t>
            </a:r>
            <a:endParaRPr lang="ro-RO" sz="3200" b="0" dirty="0">
              <a:effectLst/>
            </a:endParaRPr>
          </a:p>
        </p:txBody>
      </p:sp>
    </p:spTree>
    <p:extLst>
      <p:ext uri="{BB962C8B-B14F-4D97-AF65-F5344CB8AC3E}">
        <p14:creationId xmlns:p14="http://schemas.microsoft.com/office/powerpoint/2010/main" val="2504249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70"/>
          <p:cNvSpPr txBox="1">
            <a:spLocks noGrp="1"/>
          </p:cNvSpPr>
          <p:nvPr>
            <p:ph type="title"/>
          </p:nvPr>
        </p:nvSpPr>
        <p:spPr>
          <a:xfrm>
            <a:off x="2391900" y="2380049"/>
            <a:ext cx="4360200" cy="143229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t>ABORDAREA</a:t>
            </a:r>
            <a:r>
              <a:rPr lang="en" dirty="0"/>
              <a:t> TEHNICĂ</a:t>
            </a:r>
            <a:endParaRPr dirty="0"/>
          </a:p>
        </p:txBody>
      </p:sp>
      <p:sp>
        <p:nvSpPr>
          <p:cNvPr id="663" name="Google Shape;663;p70"/>
          <p:cNvSpPr txBox="1">
            <a:spLocks noGrp="1"/>
          </p:cNvSpPr>
          <p:nvPr>
            <p:ph type="title" idx="2"/>
          </p:nvPr>
        </p:nvSpPr>
        <p:spPr>
          <a:xfrm>
            <a:off x="2391900" y="1062325"/>
            <a:ext cx="4360200" cy="12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664811959"/>
      </p:ext>
    </p:extLst>
  </p:cSld>
  <p:clrMapOvr>
    <a:masterClrMapping/>
  </p:clrMapOvr>
</p:sld>
</file>

<file path=ppt/theme/theme1.xml><?xml version="1.0" encoding="utf-8"?>
<a:theme xmlns:a="http://schemas.openxmlformats.org/drawingml/2006/main" name="South Korean Robotics &amp; AI History Lesson for College by Slidesgo">
  <a:themeElements>
    <a:clrScheme name="Simple Light">
      <a:dk1>
        <a:srgbClr val="434343"/>
      </a:dk1>
      <a:lt1>
        <a:srgbClr val="666666"/>
      </a:lt1>
      <a:dk2>
        <a:srgbClr val="C38382"/>
      </a:dk2>
      <a:lt2>
        <a:srgbClr val="D9A4A3"/>
      </a:lt2>
      <a:accent1>
        <a:srgbClr val="F7C4B1"/>
      </a:accent1>
      <a:accent2>
        <a:srgbClr val="E7A885"/>
      </a:accent2>
      <a:accent3>
        <a:srgbClr val="F2DDC7"/>
      </a:accent3>
      <a:accent4>
        <a:srgbClr val="A0A9B0"/>
      </a:accent4>
      <a:accent5>
        <a:srgbClr val="D0D1D5"/>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TotalTime>
  <Words>607</Words>
  <Application>Microsoft Macintosh PowerPoint</Application>
  <PresentationFormat>On-screen Show (16:9)</PresentationFormat>
  <Paragraphs>82</Paragraphs>
  <Slides>17</Slides>
  <Notes>17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Arial</vt:lpstr>
      <vt:lpstr>Cairo ExtraLight</vt:lpstr>
      <vt:lpstr>Cambria Math</vt:lpstr>
      <vt:lpstr>Calibri</vt:lpstr>
      <vt:lpstr>Electrolize</vt:lpstr>
      <vt:lpstr>Montserrat</vt:lpstr>
      <vt:lpstr>Courier New</vt:lpstr>
      <vt:lpstr>Cairo</vt:lpstr>
      <vt:lpstr>Delius Swash Caps</vt:lpstr>
      <vt:lpstr>Cairo Light</vt:lpstr>
      <vt:lpstr>Bebas Neue</vt:lpstr>
      <vt:lpstr>South Korean Robotics &amp; AI History Lesson for College by Slidesgo</vt:lpstr>
      <vt:lpstr>ELIMINAREA ZGOMOTULUI DIN IMAGINI</vt:lpstr>
      <vt:lpstr>03</vt:lpstr>
      <vt:lpstr>PROBLEMA ABORDATĂ</vt:lpstr>
      <vt:lpstr>PowerPoint Presentation</vt:lpstr>
      <vt:lpstr>JUSTIFICAREA PROBLEMEI ABORDATE</vt:lpstr>
      <vt:lpstr>IMPORTANȚĂ</vt:lpstr>
      <vt:lpstr>PowerPoint Presentation</vt:lpstr>
      <vt:lpstr>PowerPoint Presentation</vt:lpstr>
      <vt:lpstr>ABORDAREA TEHNICĂ</vt:lpstr>
      <vt:lpstr>DEFINIREA ZGOMOTULUI</vt:lpstr>
      <vt:lpstr>ALGORITMI DE REDUCERE A ZGOMOTULUI DIN IMAGINI</vt:lpstr>
      <vt:lpstr>ALGORITMI DE REDUCERE A ZGOMOTULUI DIN IMAGINI</vt:lpstr>
      <vt:lpstr>ALGORITMI PENTRU RESTITUIREA IMAGINILOR</vt:lpstr>
      <vt:lpstr>TEHNOLOGIILE FOLOSITE</vt:lpstr>
      <vt:lpstr>PowerPoint Presentation</vt:lpstr>
      <vt:lpstr>CONCLUZII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ELIMINAREA ZGOMOTULUI DIN IMAGINI</dc:title>
  <cp:lastModifiedBy>NICOLETA ANASTASIA DINOIU</cp:lastModifiedBy>
  <cp:revision>10</cp:revision>
  <dcterms:modified xsi:type="dcterms:W3CDTF">2024-01-31T21:12:53Z</dcterms:modified>
</cp:coreProperties>
</file>