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3BCD"/>
    <a:srgbClr val="C47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7D6B-08D9-4D28-83BE-636CC4F1A8A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67BA-E9AF-4E09-A978-B607A327649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4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7D6B-08D9-4D28-83BE-636CC4F1A8A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67BA-E9AF-4E09-A978-B607A327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7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7D6B-08D9-4D28-83BE-636CC4F1A8A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67BA-E9AF-4E09-A978-B607A327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5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7D6B-08D9-4D28-83BE-636CC4F1A8A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67BA-E9AF-4E09-A978-B607A327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9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7D6B-08D9-4D28-83BE-636CC4F1A8A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67BA-E9AF-4E09-A978-B607A327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7D6B-08D9-4D28-83BE-636CC4F1A8A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67BA-E9AF-4E09-A978-B607A327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6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7D6B-08D9-4D28-83BE-636CC4F1A8A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67BA-E9AF-4E09-A978-B607A327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2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7D6B-08D9-4D28-83BE-636CC4F1A8A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67BA-E9AF-4E09-A978-B607A327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1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7D6B-08D9-4D28-83BE-636CC4F1A8A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67BA-E9AF-4E09-A978-B607A327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5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7D6B-08D9-4D28-83BE-636CC4F1A8A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67BA-E9AF-4E09-A978-B607A327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4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7D6B-08D9-4D28-83BE-636CC4F1A8A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67BA-E9AF-4E09-A978-B607A327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7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37D6B-08D9-4D28-83BE-636CC4F1A8A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67BA-E9AF-4E09-A978-B607A327649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9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mailto:powerpointbase@gmail.com" TargetMode="External"/><Relationship Id="rId3" Type="http://schemas.openxmlformats.org/officeDocument/2006/relationships/hyperlink" Target="http://powerpointbase.com/premium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hyperlink" Target="http://www.powerpointbas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werpointbase.com/certificates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powerpointbase.com/diagrams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powerpointbase.com/wordtemplates/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35595"/>
            <a:ext cx="9144000" cy="2387600"/>
          </a:xfrm>
        </p:spPr>
        <p:txBody>
          <a:bodyPr/>
          <a:lstStyle/>
          <a:p>
            <a:r>
              <a:rPr lang="en-US" b="1" dirty="0" smtClean="0">
                <a:gradFill flip="none" rotWithShape="1">
                  <a:gsLst>
                    <a:gs pos="16000">
                      <a:srgbClr val="893BCD"/>
                    </a:gs>
                    <a:gs pos="100000">
                      <a:srgbClr val="C477A5"/>
                    </a:gs>
                  </a:gsLst>
                  <a:lin ang="2700000" scaled="1"/>
                  <a:tileRect/>
                </a:gradFill>
                <a:latin typeface="+mn-lt"/>
              </a:rPr>
              <a:t>NAME OF </a:t>
            </a:r>
            <a:br>
              <a:rPr lang="en-US" b="1" dirty="0" smtClean="0">
                <a:gradFill flip="none" rotWithShape="1">
                  <a:gsLst>
                    <a:gs pos="16000">
                      <a:srgbClr val="893BCD"/>
                    </a:gs>
                    <a:gs pos="100000">
                      <a:srgbClr val="C477A5"/>
                    </a:gs>
                  </a:gsLst>
                  <a:lin ang="2700000" scaled="1"/>
                  <a:tileRect/>
                </a:gradFill>
                <a:latin typeface="+mn-lt"/>
              </a:rPr>
            </a:br>
            <a:r>
              <a:rPr lang="en-US" b="1" dirty="0" smtClean="0">
                <a:gradFill flip="none" rotWithShape="1">
                  <a:gsLst>
                    <a:gs pos="16000">
                      <a:srgbClr val="893BCD"/>
                    </a:gs>
                    <a:gs pos="100000">
                      <a:srgbClr val="C477A5"/>
                    </a:gs>
                  </a:gsLst>
                  <a:lin ang="2700000" scaled="1"/>
                  <a:tileRect/>
                </a:gradFill>
                <a:latin typeface="+mn-lt"/>
              </a:rPr>
              <a:t>PRESENTATION</a:t>
            </a:r>
            <a:endParaRPr lang="en-US" b="1" dirty="0">
              <a:gradFill flip="none" rotWithShape="1">
                <a:gsLst>
                  <a:gs pos="16000">
                    <a:srgbClr val="893BCD"/>
                  </a:gs>
                  <a:gs pos="100000">
                    <a:srgbClr val="C477A5"/>
                  </a:gs>
                </a:gsLst>
                <a:lin ang="2700000" scaled="1"/>
                <a:tileRect/>
              </a:gra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5270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rgbClr val="893BCD"/>
                </a:solidFill>
              </a:rPr>
              <a:t>Subtitle here</a:t>
            </a:r>
            <a:endParaRPr lang="en-US" dirty="0">
              <a:solidFill>
                <a:srgbClr val="893B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37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" y="0"/>
            <a:ext cx="10515600" cy="1325563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569208" y="4248912"/>
            <a:ext cx="5105400" cy="555625"/>
            <a:chOff x="1248" y="1440"/>
            <a:chExt cx="3216" cy="35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gray">
            <a:xfrm>
              <a:off x="2256" y="14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569208" y="1734312"/>
            <a:ext cx="5105400" cy="555625"/>
            <a:chOff x="1248" y="2030"/>
            <a:chExt cx="3216" cy="35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2256" y="20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3569208" y="2572512"/>
            <a:ext cx="5105400" cy="555625"/>
            <a:chOff x="1248" y="2640"/>
            <a:chExt cx="3216" cy="35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gray">
            <a:xfrm>
              <a:off x="2256" y="26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3569208" y="3410712"/>
            <a:ext cx="5105400" cy="555625"/>
            <a:chOff x="1248" y="3230"/>
            <a:chExt cx="3216" cy="350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gray">
            <a:xfrm>
              <a:off x="2256" y="32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3569208" y="5109337"/>
            <a:ext cx="5105400" cy="555625"/>
            <a:chOff x="1248" y="3230"/>
            <a:chExt cx="3216" cy="350"/>
          </a:xfrm>
        </p:grpSpPr>
        <p:sp>
          <p:nvSpPr>
            <p:cNvPr id="25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gray">
            <a:xfrm>
              <a:off x="2256" y="32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302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6"/>
          <p:cNvSpPr/>
          <p:nvPr/>
        </p:nvSpPr>
        <p:spPr>
          <a:xfrm>
            <a:off x="196486" y="1213828"/>
            <a:ext cx="69449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www.powerpointbase.com</a:t>
            </a:r>
            <a:r>
              <a:rPr lang="en-US" dirty="0" smtClean="0"/>
              <a:t> – </a:t>
            </a:r>
            <a:r>
              <a:rPr lang="ru-RU" dirty="0" smtClean="0"/>
              <a:t>это самый крупный портал </a:t>
            </a:r>
            <a:r>
              <a:rPr lang="en-US" dirty="0" smtClean="0"/>
              <a:t>     </a:t>
            </a:r>
            <a:r>
              <a:rPr lang="ru-RU" dirty="0" smtClean="0"/>
              <a:t>бесплатных шаблонов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http://powerpointbase.com/premium/</a:t>
            </a:r>
            <a:r>
              <a:rPr lang="en-US" dirty="0" smtClean="0"/>
              <a:t> - Premium </a:t>
            </a:r>
            <a:r>
              <a:rPr lang="ru-RU" dirty="0" smtClean="0"/>
              <a:t>шаблоны презентаций </a:t>
            </a:r>
            <a:r>
              <a:rPr lang="en-US" dirty="0" smtClean="0"/>
              <a:t>PowerPoint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http://powerpointbase.com/wordtemplates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- </a:t>
            </a:r>
            <a:r>
              <a:rPr lang="ru-RU" dirty="0" smtClean="0"/>
              <a:t>шаблоны </a:t>
            </a:r>
            <a:r>
              <a:rPr lang="en-US" dirty="0" smtClean="0"/>
              <a:t>Word </a:t>
            </a:r>
            <a:r>
              <a:rPr lang="ru-RU" dirty="0" smtClean="0"/>
              <a:t>для создания эффектных раздаточных материалов, тетрадей</a:t>
            </a:r>
            <a:endParaRPr lang="en-US" dirty="0" smtClean="0"/>
          </a:p>
          <a:p>
            <a:endParaRPr lang="ru-RU" dirty="0"/>
          </a:p>
          <a:p>
            <a:r>
              <a:rPr lang="en-US" dirty="0">
                <a:hlinkClick r:id="rId5"/>
              </a:rPr>
              <a:t>http://powerpointbase.com/diagrams</a:t>
            </a:r>
            <a:r>
              <a:rPr lang="en-US" dirty="0" smtClean="0">
                <a:hlinkClick r:id="rId5"/>
              </a:rPr>
              <a:t>/</a:t>
            </a:r>
            <a:r>
              <a:rPr lang="ru-RU" dirty="0" smtClean="0"/>
              <a:t> - шаблоны диаграмм и графиков для большей визуализации в презентациях</a:t>
            </a:r>
          </a:p>
          <a:p>
            <a:endParaRPr lang="ru-RU" dirty="0"/>
          </a:p>
          <a:p>
            <a:r>
              <a:rPr lang="en-US" dirty="0">
                <a:hlinkClick r:id="rId6"/>
              </a:rPr>
              <a:t>http://powerpointbase.com/certificates</a:t>
            </a:r>
            <a:r>
              <a:rPr lang="en-US" dirty="0" smtClean="0">
                <a:hlinkClick r:id="rId6"/>
              </a:rPr>
              <a:t>/</a:t>
            </a:r>
            <a:r>
              <a:rPr lang="ru-RU" dirty="0" smtClean="0"/>
              <a:t> - шаблоны сертификатов, дипломов, грамот</a:t>
            </a:r>
          </a:p>
          <a:p>
            <a:endParaRPr lang="ru-RU" dirty="0"/>
          </a:p>
          <a:p>
            <a:r>
              <a:rPr lang="ru-RU" dirty="0" smtClean="0"/>
              <a:t>А также видео-уроки, статьи и многое другое…  </a:t>
            </a:r>
            <a:endParaRPr lang="ru-RU" dirty="0"/>
          </a:p>
        </p:txBody>
      </p:sp>
      <p:sp>
        <p:nvSpPr>
          <p:cNvPr id="6" name="Прямоугольник 7"/>
          <p:cNvSpPr/>
          <p:nvPr/>
        </p:nvSpPr>
        <p:spPr>
          <a:xfrm>
            <a:off x="8180732" y="979113"/>
            <a:ext cx="3622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НАШИ УСЛУГИ: </a:t>
            </a:r>
            <a:endParaRPr lang="ru-RU" b="1" dirty="0"/>
          </a:p>
        </p:txBody>
      </p:sp>
      <p:pic>
        <p:nvPicPr>
          <p:cNvPr id="7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201" y="1375034"/>
            <a:ext cx="2857500" cy="952500"/>
          </a:xfrm>
          <a:prstGeom prst="rect">
            <a:avLst/>
          </a:prstGeom>
        </p:spPr>
      </p:pic>
      <p:pic>
        <p:nvPicPr>
          <p:cNvPr id="8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00" y="5616640"/>
            <a:ext cx="2857500" cy="952500"/>
          </a:xfrm>
          <a:prstGeom prst="rect">
            <a:avLst/>
          </a:prstGeom>
        </p:spPr>
      </p:pic>
      <p:pic>
        <p:nvPicPr>
          <p:cNvPr id="9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532" y="3072010"/>
            <a:ext cx="2857500" cy="952500"/>
          </a:xfrm>
          <a:prstGeom prst="rect">
            <a:avLst/>
          </a:prstGeom>
        </p:spPr>
      </p:pic>
      <p:pic>
        <p:nvPicPr>
          <p:cNvPr id="10" name="Рисунок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532" y="2227801"/>
            <a:ext cx="2857500" cy="952500"/>
          </a:xfrm>
          <a:prstGeom prst="rect">
            <a:avLst/>
          </a:prstGeom>
        </p:spPr>
      </p:pic>
      <p:pic>
        <p:nvPicPr>
          <p:cNvPr id="11" name="Рисунок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00" y="4755016"/>
            <a:ext cx="2857500" cy="952500"/>
          </a:xfrm>
          <a:prstGeom prst="rect">
            <a:avLst/>
          </a:prstGeom>
        </p:spPr>
      </p:pic>
      <p:pic>
        <p:nvPicPr>
          <p:cNvPr id="12" name="Рисунок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00" y="3904213"/>
            <a:ext cx="2857500" cy="952500"/>
          </a:xfrm>
          <a:prstGeom prst="rect">
            <a:avLst/>
          </a:prstGeom>
        </p:spPr>
      </p:pic>
      <p:sp>
        <p:nvSpPr>
          <p:cNvPr id="13" name="Прямоугольник 14"/>
          <p:cNvSpPr/>
          <p:nvPr/>
        </p:nvSpPr>
        <p:spPr>
          <a:xfrm>
            <a:off x="8152201" y="320427"/>
            <a:ext cx="411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Контакты: </a:t>
            </a:r>
            <a:r>
              <a:rPr lang="en-US" dirty="0" smtClean="0">
                <a:hlinkClick r:id="rId13"/>
              </a:rPr>
              <a:t>powerpointbase@gmail.com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4" name="Picture 2" descr="ÐÐµÑÐ¿Ð»Ð°ÑÐ½ÑÐµ ÑÐ°Ð±Ð»Ð¾Ð½Ñ Ð¿ÑÐµÐ·ÐµÐ½ÑÐ°ÑÐ¸Ð¹ PowerPoin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7" y="192088"/>
            <a:ext cx="2000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63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NAME OF  PRESENTATION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User</cp:lastModifiedBy>
  <cp:revision>1</cp:revision>
  <dcterms:created xsi:type="dcterms:W3CDTF">2020-01-15T13:43:09Z</dcterms:created>
  <dcterms:modified xsi:type="dcterms:W3CDTF">2020-01-15T13:43:22Z</dcterms:modified>
</cp:coreProperties>
</file>