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3297-733B-4553-8552-E84E901A93F4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2DAD9-3336-4410-A81E-6D9CF279A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12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A40C-0A67-4525-AB41-32357407862C}" type="datetime1">
              <a:rPr lang="ru-RU" smtClean="0"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A450-EE94-4584-962F-76FC55F4333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85EE-0CD4-4D0E-973D-70EEB8DE59CE}" type="datetime1">
              <a:rPr lang="ru-RU" smtClean="0"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A450-EE94-4584-962F-76FC55F433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58CC-F3B3-4EDA-B1FB-781CF0700D45}" type="datetime1">
              <a:rPr lang="ru-RU" smtClean="0"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A450-EE94-4584-962F-76FC55F433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5C3D-0C86-446E-990F-CA93400D956D}" type="datetime1">
              <a:rPr lang="ru-RU" smtClean="0"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A450-EE94-4584-962F-76FC55F433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F7CF-FC26-43BC-941F-E65CE5107DE7}" type="datetime1">
              <a:rPr lang="ru-RU" smtClean="0"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A450-EE94-4584-962F-76FC55F4333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761D-8ACA-46F0-9111-07079FE86E80}" type="datetime1">
              <a:rPr lang="ru-RU" smtClean="0"/>
              <a:t>18.02.2022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A450-EE94-4584-962F-76FC55F433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F659-5377-4373-AA01-D43BEA69420E}" type="datetime1">
              <a:rPr lang="ru-RU" smtClean="0"/>
              <a:t>18.02.2022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A450-EE94-4584-962F-76FC55F43331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4E4-BBA0-4004-9041-6BB48084B83C}" type="datetime1">
              <a:rPr lang="ru-RU" smtClean="0"/>
              <a:t>18.02.2022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A450-EE94-4584-962F-76FC55F433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B775-522F-4D01-B51E-53A9A1F365B7}" type="datetime1">
              <a:rPr lang="ru-RU" smtClean="0"/>
              <a:t>18.02.2022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A450-EE94-4584-962F-76FC55F433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54BC-3BF1-4D27-99F7-F66E61DD84AD}" type="datetime1">
              <a:rPr lang="ru-RU" smtClean="0"/>
              <a:t>18.02.2022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A450-EE94-4584-962F-76FC55F4333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8C0E-7566-4105-9FFC-60BBC249182D}" type="datetime1">
              <a:rPr lang="ru-RU" smtClean="0"/>
              <a:t>18.02.2022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A450-EE94-4584-962F-76FC55F433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5FD4012-2090-4DBE-8713-80E84A831602}" type="datetime1">
              <a:rPr lang="ru-RU" smtClean="0"/>
              <a:t>18.02.2022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C0FA450-EE94-4584-962F-76FC55F4333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9532" y="1412776"/>
            <a:ext cx="8532948" cy="1927225"/>
          </a:xfrm>
        </p:spPr>
        <p:txBody>
          <a:bodyPr/>
          <a:lstStyle/>
          <a:p>
            <a:r>
              <a:rPr lang="en-US" dirty="0" smtClean="0"/>
              <a:t>Mr</a:t>
            </a:r>
            <a:r>
              <a:rPr lang="en-US" dirty="0"/>
              <a:t>. </a:t>
            </a:r>
            <a:r>
              <a:rPr lang="en-US" dirty="0" smtClean="0"/>
              <a:t>Pumpkin,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The ginger</a:t>
            </a:r>
            <a:r>
              <a:rPr lang="ru-RU" sz="3600" dirty="0" smtClean="0"/>
              <a:t> </a:t>
            </a:r>
            <a:r>
              <a:rPr lang="en-US" dirty="0" smtClean="0"/>
              <a:t>Inspector!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3971545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Разработчики:</a:t>
            </a:r>
          </a:p>
          <a:p>
            <a:pPr algn="r"/>
            <a:r>
              <a:rPr lang="ru-RU" dirty="0" smtClean="0"/>
              <a:t>Екатерина Журавлёва</a:t>
            </a:r>
            <a:br>
              <a:rPr lang="ru-RU" dirty="0" smtClean="0"/>
            </a:br>
            <a:r>
              <a:rPr lang="ru-RU" dirty="0" smtClean="0"/>
              <a:t>Александра Сергеева</a:t>
            </a:r>
            <a:br>
              <a:rPr lang="ru-RU" dirty="0" smtClean="0"/>
            </a:br>
            <a:r>
              <a:rPr lang="ru-RU" dirty="0" smtClean="0"/>
              <a:t>Александр Федякин</a:t>
            </a:r>
            <a:br>
              <a:rPr lang="ru-RU" dirty="0" smtClean="0"/>
            </a:br>
            <a:r>
              <a:rPr lang="ru-RU" dirty="0" smtClean="0"/>
              <a:t>Анастасия Хохлова</a:t>
            </a:r>
          </a:p>
        </p:txBody>
      </p:sp>
      <p:pic>
        <p:nvPicPr>
          <p:cNvPr id="3074" name="Picture 2" descr="C:\Users\paren\OneDrive\Рабочий стол\ju6OTMJclu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5024"/>
            <a:ext cx="3456384" cy="240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204" y="1412776"/>
            <a:ext cx="8229600" cy="4876800"/>
          </a:xfrm>
        </p:spPr>
        <p:txBody>
          <a:bodyPr>
            <a:normAutofit/>
          </a:bodyPr>
          <a:lstStyle/>
          <a:p>
            <a:r>
              <a:rPr lang="ru-RU" dirty="0" smtClean="0"/>
              <a:t>В качестве задачи мы ставим себе цель написать игру в жанре </a:t>
            </a:r>
            <a:r>
              <a:rPr lang="en-US" dirty="0" smtClean="0"/>
              <a:t>quest</a:t>
            </a:r>
            <a:r>
              <a:rPr lang="ru-RU" dirty="0" smtClean="0"/>
              <a:t>-</a:t>
            </a:r>
            <a:r>
              <a:rPr lang="en-US" dirty="0" smtClean="0"/>
              <a:t>adventure</a:t>
            </a:r>
            <a:r>
              <a:rPr lang="ru-RU" dirty="0" smtClean="0"/>
              <a:t> с различными мини-играми, диалогами и заданиями</a:t>
            </a:r>
          </a:p>
          <a:p>
            <a:r>
              <a:rPr lang="ru-RU" dirty="0" smtClean="0"/>
              <a:t>Сфера компьютерных игр в наше время развивается с огромной скоростью и каждый из нас хотел бы </a:t>
            </a:r>
            <a:r>
              <a:rPr lang="ru-RU" dirty="0"/>
              <a:t>попробовать себя в роли </a:t>
            </a:r>
            <a:r>
              <a:rPr lang="ru-RU" dirty="0" smtClean="0"/>
              <a:t>разработчика компьютерных игр, что и </a:t>
            </a:r>
            <a:r>
              <a:rPr lang="ru-RU" dirty="0"/>
              <a:t>позволит нам в полной мере проявить свою </a:t>
            </a:r>
            <a:r>
              <a:rPr lang="ru-RU" dirty="0" smtClean="0"/>
              <a:t>креативность. </a:t>
            </a:r>
            <a:endParaRPr lang="ru-RU" dirty="0"/>
          </a:p>
        </p:txBody>
      </p:sp>
      <p:pic>
        <p:nvPicPr>
          <p:cNvPr id="1029" name="Picture 5" descr="C:\Users\paren\OneDrive\Рабочий стол\4115625551_f5d5b05c62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93096"/>
            <a:ext cx="3528392" cy="235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3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855" y="782216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Существует множество игр похожего жанра: </a:t>
            </a:r>
            <a:r>
              <a:rPr lang="en-US" sz="2800" dirty="0" smtClean="0"/>
              <a:t>Night in the Woods, The Adventure Pals, Don’t Starve </a:t>
            </a:r>
            <a:r>
              <a:rPr lang="ru-RU" sz="2800" dirty="0" smtClean="0"/>
              <a:t>и многие другие</a:t>
            </a:r>
            <a:r>
              <a:rPr lang="ru-RU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ru-RU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ru-RU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C:\Users\paren\OneDrive\Рабочий стол\pa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05" y="1768211"/>
            <a:ext cx="4238945" cy="236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ren\OneDrive\Рабочий стол\wood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5" y="1772816"/>
            <a:ext cx="4209747" cy="236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aren\OneDrive\Рабочий стол\do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21088"/>
            <a:ext cx="4495823" cy="25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0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планируется с помощью движка </a:t>
            </a:r>
            <a:r>
              <a:rPr lang="en-US" dirty="0" smtClean="0"/>
              <a:t>Unity </a:t>
            </a:r>
            <a:r>
              <a:rPr lang="ru-RU" dirty="0" smtClean="0"/>
              <a:t>и с помощью языка </a:t>
            </a:r>
            <a:r>
              <a:rPr lang="en-US" dirty="0" smtClean="0"/>
              <a:t>C#</a:t>
            </a:r>
            <a:r>
              <a:rPr lang="ru-RU" dirty="0" smtClean="0"/>
              <a:t> соответственно</a:t>
            </a:r>
          </a:p>
          <a:p>
            <a:r>
              <a:rPr lang="ru-RU" dirty="0" smtClean="0"/>
              <a:t>Для связи команда будет использовать </a:t>
            </a:r>
            <a:r>
              <a:rPr lang="en-US" dirty="0" err="1" smtClean="0"/>
              <a:t>GitHub</a:t>
            </a:r>
            <a:endParaRPr lang="ru-RU" dirty="0" smtClean="0"/>
          </a:p>
          <a:p>
            <a:r>
              <a:rPr lang="ru-RU" dirty="0" smtClean="0"/>
              <a:t>Кто за что из команды отвечает</a:t>
            </a:r>
            <a:r>
              <a:rPr lang="en-US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Анастасия </a:t>
            </a:r>
            <a:r>
              <a:rPr lang="ru-RU" dirty="0" smtClean="0"/>
              <a:t>– </a:t>
            </a:r>
            <a:r>
              <a:rPr lang="en-US" dirty="0" smtClean="0"/>
              <a:t>team-leader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Александр – музыкальное сопровождение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Александра – сценарий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/>
              <a:t>Екатерина – </a:t>
            </a:r>
            <a:r>
              <a:rPr lang="ru-RU" dirty="0" err="1" smtClean="0"/>
              <a:t>визуал</a:t>
            </a:r>
            <a:endParaRPr lang="ru-RU" dirty="0"/>
          </a:p>
        </p:txBody>
      </p:sp>
      <p:pic>
        <p:nvPicPr>
          <p:cNvPr id="4098" name="Picture 2" descr="C:\Users\paren\OneDrive\Рабочий стол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33397"/>
            <a:ext cx="2664296" cy="238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576" y="1412776"/>
            <a:ext cx="4824536" cy="5373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Проект планируется завершить в течение 3 месяцев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>
                <a:solidFill>
                  <a:schemeClr val="tx2"/>
                </a:solidFill>
              </a:rPr>
              <a:t>1 </a:t>
            </a:r>
            <a:r>
              <a:rPr lang="ru-RU" dirty="0">
                <a:solidFill>
                  <a:schemeClr val="tx2"/>
                </a:solidFill>
              </a:rPr>
              <a:t>этап </a:t>
            </a:r>
            <a:r>
              <a:rPr lang="ru-RU" dirty="0"/>
              <a:t>– разработка первой локации, создание черновика сюжета, </a:t>
            </a:r>
            <a:r>
              <a:rPr lang="ru-RU" dirty="0" err="1"/>
              <a:t>отрисовка</a:t>
            </a:r>
            <a:r>
              <a:rPr lang="ru-RU" dirty="0"/>
              <a:t> главного персонажа и его </a:t>
            </a:r>
            <a:r>
              <a:rPr lang="ru-RU" dirty="0" smtClean="0"/>
              <a:t>окружения</a:t>
            </a:r>
          </a:p>
          <a:p>
            <a:r>
              <a:rPr lang="ru-RU" dirty="0">
                <a:solidFill>
                  <a:schemeClr val="tx2"/>
                </a:solidFill>
              </a:rPr>
              <a:t>2 этап </a:t>
            </a:r>
            <a:r>
              <a:rPr lang="ru-RU" dirty="0"/>
              <a:t>– работа над основным </a:t>
            </a:r>
            <a:r>
              <a:rPr lang="ru-RU" dirty="0" err="1"/>
              <a:t>квестовым</a:t>
            </a:r>
            <a:r>
              <a:rPr lang="ru-RU" dirty="0"/>
              <a:t> заданием и </a:t>
            </a:r>
            <a:r>
              <a:rPr lang="ru-RU" dirty="0" smtClean="0"/>
              <a:t>мини-играми</a:t>
            </a:r>
          </a:p>
          <a:p>
            <a:r>
              <a:rPr lang="ru-RU" dirty="0">
                <a:solidFill>
                  <a:schemeClr val="tx2"/>
                </a:solidFill>
              </a:rPr>
              <a:t>3 этап </a:t>
            </a:r>
            <a:r>
              <a:rPr lang="ru-RU" dirty="0"/>
              <a:t>– </a:t>
            </a:r>
            <a:r>
              <a:rPr lang="ru-RU" dirty="0" err="1"/>
              <a:t>тестировка</a:t>
            </a:r>
            <a:r>
              <a:rPr lang="ru-RU" dirty="0"/>
              <a:t> и завершение работы над проектом, дополнение деталями основных </a:t>
            </a:r>
            <a:r>
              <a:rPr lang="ru-RU" dirty="0" smtClean="0"/>
              <a:t>механик</a:t>
            </a:r>
            <a:endParaRPr lang="ru-RU" dirty="0"/>
          </a:p>
        </p:txBody>
      </p:sp>
      <p:pic>
        <p:nvPicPr>
          <p:cNvPr id="6146" name="Picture 2" descr="C:\Users\paren\OneDrive\Рабочий стол\A8ybrWDj8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56792"/>
            <a:ext cx="3913419" cy="45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9906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Спасибо за ваше </a:t>
            </a:r>
            <a:r>
              <a:rPr lang="ru-RU" dirty="0" smtClean="0">
                <a:solidFill>
                  <a:schemeClr val="bg1"/>
                </a:solidFill>
              </a:rPr>
              <a:t>внимание</a:t>
            </a:r>
            <a:r>
              <a:rPr lang="ru-RU" dirty="0" smtClean="0">
                <a:solidFill>
                  <a:schemeClr val="bg1"/>
                </a:solidFill>
              </a:rPr>
              <a:t>!!!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3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211</TotalTime>
  <Words>121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Ясность</vt:lpstr>
      <vt:lpstr>Mr. Pumpkin, The ginger Inspector!</vt:lpstr>
      <vt:lpstr>Концепция</vt:lpstr>
      <vt:lpstr>Существует множество игр похожего жанра: Night in the Woods, The Adventure Pals, Don’t Starve и многие другие </vt:lpstr>
      <vt:lpstr>Планируемые технологии</vt:lpstr>
      <vt:lpstr>План реализации</vt:lpstr>
      <vt:lpstr>Спасибо за ваше внимание!!!</vt:lpstr>
    </vt:vector>
  </TitlesOfParts>
  <Company>SSAU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Sukhanov</dc:creator>
  <cp:lastModifiedBy>ily fam</cp:lastModifiedBy>
  <cp:revision>22</cp:revision>
  <dcterms:created xsi:type="dcterms:W3CDTF">2019-02-14T12:13:32Z</dcterms:created>
  <dcterms:modified xsi:type="dcterms:W3CDTF">2022-02-18T06:20:38Z</dcterms:modified>
</cp:coreProperties>
</file>