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Остальные методологии разработки ПО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635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183880" cy="64807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V-</a:t>
            </a:r>
            <a:r>
              <a:rPr lang="ru-RU" dirty="0" smtClean="0"/>
              <a:t>образная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1340768"/>
            <a:ext cx="8183880" cy="489654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https://upload.wikimedia.org/wikipedia/commons/thumb/a/aa/Systems_Engineering_Process_rus.svg/420px-Systems_Engineering_Process_ru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6466696" cy="358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80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183880" cy="1051560"/>
          </a:xfrm>
        </p:spPr>
        <p:txBody>
          <a:bodyPr/>
          <a:lstStyle/>
          <a:p>
            <a:pPr algn="ctr"/>
            <a:r>
              <a:rPr lang="ru-RU" dirty="0" smtClean="0"/>
              <a:t>Итеративная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84784"/>
            <a:ext cx="8183880" cy="446449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 descr="https://upload.wikimedia.org/wikipedia/commons/thumb/3/39/Iterative_development_model.svg/360px-Iterative_development_mode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179263" cy="433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9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/>
          <a:lstStyle/>
          <a:p>
            <a:pPr algn="ctr"/>
            <a:r>
              <a:rPr lang="ru-RU" dirty="0" smtClean="0"/>
              <a:t>Спиральная</a:t>
            </a:r>
            <a:endParaRPr lang="ru-RU" dirty="0"/>
          </a:p>
        </p:txBody>
      </p:sp>
      <p:pic>
        <p:nvPicPr>
          <p:cNvPr id="3074" name="Picture 2" descr="https://upload.wikimedia.org/wikipedia/commons/thumb/e/ec/Spiral_model_%28Boehm%2C_1988%29.svg/640px-Spiral_model_%28Boehm%2C_1988%29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200800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236" y="-99392"/>
            <a:ext cx="8183880" cy="1051560"/>
          </a:xfrm>
        </p:spPr>
        <p:txBody>
          <a:bodyPr/>
          <a:lstStyle/>
          <a:p>
            <a:pPr algn="ctr"/>
            <a:r>
              <a:rPr lang="ru-RU" dirty="0" err="1" smtClean="0"/>
              <a:t>Прототипирование</a:t>
            </a:r>
            <a:endParaRPr lang="ru-RU" dirty="0"/>
          </a:p>
        </p:txBody>
      </p:sp>
      <p:pic>
        <p:nvPicPr>
          <p:cNvPr id="4098" name="Picture 2" descr="https://studfiles.net/html/2706/309/html_weT3doH3J3.Tccy/img-UIEVJ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6768752" cy="523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RUP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6" y="1456224"/>
            <a:ext cx="7368960" cy="46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35</TotalTime>
  <Words>11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Verdana</vt:lpstr>
      <vt:lpstr>Wingdings 2</vt:lpstr>
      <vt:lpstr>Аспект</vt:lpstr>
      <vt:lpstr>Остальные методологии разработки ПО</vt:lpstr>
      <vt:lpstr>V-образная</vt:lpstr>
      <vt:lpstr>Итеративная модель</vt:lpstr>
      <vt:lpstr>Спиральная</vt:lpstr>
      <vt:lpstr>Прототипирование</vt:lpstr>
      <vt:lpstr>RUP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Остальные методологии разработки ПО</dc:title>
  <dc:creator>Admin</dc:creator>
  <cp:lastModifiedBy>Mikita Tur</cp:lastModifiedBy>
  <cp:revision>5</cp:revision>
  <dcterms:created xsi:type="dcterms:W3CDTF">2017-11-14T20:41:21Z</dcterms:created>
  <dcterms:modified xsi:type="dcterms:W3CDTF">2017-11-15T07:45:59Z</dcterms:modified>
</cp:coreProperties>
</file>