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74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0732D-7EA0-44A2-A060-B7FD8E2F3D81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8A3A5-820F-4854-91FB-23B0F0860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16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8A3A5-820F-4854-91FB-23B0F0860B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368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8A3A5-820F-4854-91FB-23B0F0860B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36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8A3A5-820F-4854-91FB-23B0F0860B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368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8A3A5-820F-4854-91FB-23B0F0860B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36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8A3A5-820F-4854-91FB-23B0F0860B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368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8A3A5-820F-4854-91FB-23B0F0860B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36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13.12.2016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481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13.12.2016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1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13.12.2016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353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13.12.2016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42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13.12.2016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31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13.12.2016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472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13.12.2016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720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13.12.2016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03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13.12.2016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94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13.12.2016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2281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13.12.2016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0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13.12.2016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2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7797" y="3429000"/>
            <a:ext cx="5240347" cy="1944216"/>
          </a:xfrm>
        </p:spPr>
        <p:txBody>
          <a:bodyPr>
            <a:noAutofit/>
          </a:bodyPr>
          <a:lstStyle/>
          <a:p>
            <a:r>
              <a:rPr lang="ru-RU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Уровень жизни детей в странах СНГ</a:t>
            </a:r>
            <a:endParaRPr lang="ru-RU" sz="6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895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576" y="592402"/>
            <a:ext cx="8976717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Комфортность проживания. Стиральная машина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9"/>
          <a:stretch/>
        </p:blipFill>
        <p:spPr bwMode="auto">
          <a:xfrm>
            <a:off x="63508" y="1376363"/>
            <a:ext cx="8749046" cy="4356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21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576" y="415041"/>
            <a:ext cx="8976717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Комфортность проживания. Телевизор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58598"/>
            <a:ext cx="3763496" cy="5050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757977" y="2472649"/>
            <a:ext cx="43860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Доля детей, проживающих в </a:t>
            </a:r>
            <a:r>
              <a:rPr lang="ru-RU" sz="2400" dirty="0" smtClean="0"/>
              <a:t>домах,  в которых есть телевизор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6162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576" y="415041"/>
            <a:ext cx="8976717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Комфортность проживания. Телевизор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3" y="1721545"/>
            <a:ext cx="8984820" cy="3723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39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576" y="415041"/>
            <a:ext cx="8976717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Комфортность проживания. Телефон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416754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757977" y="2472649"/>
            <a:ext cx="4386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Доля детей, проживающих в </a:t>
            </a:r>
            <a:r>
              <a:rPr lang="ru-RU" sz="2400" dirty="0" smtClean="0"/>
              <a:t>домах,  в которых есть телефон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444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576" y="415041"/>
            <a:ext cx="8976717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Комфортность проживания. Телефон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9" y="1602190"/>
            <a:ext cx="8976716" cy="384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123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576" y="415041"/>
            <a:ext cx="8976717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Комфортность проживания. Личный автомобиль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980728"/>
            <a:ext cx="4194425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757977" y="2472649"/>
            <a:ext cx="43860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Доля детей, проживающих в </a:t>
            </a:r>
            <a:r>
              <a:rPr lang="ru-RU" sz="2400" dirty="0" smtClean="0"/>
              <a:t>домах,  в которых есть автомобиль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0917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576" y="415041"/>
            <a:ext cx="8976717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Комфортность проживания. Личный автомобиль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9" y="1556792"/>
            <a:ext cx="9075048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0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576" y="415041"/>
            <a:ext cx="8976717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Процент увеличения/уменьшения учащихся, прибывших в начальную школу, к количеству учащихся через 8 лет в старших классах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9" y="1268759"/>
            <a:ext cx="8955584" cy="4907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4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576" y="415041"/>
            <a:ext cx="8976717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Доля удочерений/усыновлений в разрезе регионов за 2005-2014 года 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" r="1962"/>
          <a:stretch/>
        </p:blipFill>
        <p:spPr bwMode="auto">
          <a:xfrm>
            <a:off x="91792" y="1399665"/>
            <a:ext cx="8950037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3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32498" y="2967335"/>
            <a:ext cx="78790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Спасибо за внимание!</a:t>
            </a:r>
            <a:endParaRPr lang="ru-RU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AutoShape 2" descr="Картинки по запросу смайлик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189" y="4457700"/>
            <a:ext cx="2219325" cy="2057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2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" t="3094"/>
          <a:stretch/>
        </p:blipFill>
        <p:spPr bwMode="auto">
          <a:xfrm>
            <a:off x="146180" y="1077374"/>
            <a:ext cx="8855533" cy="5335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103240" y="31815"/>
            <a:ext cx="2585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Модель</a:t>
            </a:r>
            <a:endParaRPr lang="ru-RU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76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612576" y="64932"/>
            <a:ext cx="1000911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Ежегодный прирост количества детей</a:t>
            </a:r>
            <a:endParaRPr lang="ru-RU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" y="1268760"/>
            <a:ext cx="8906836" cy="4824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67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3794437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542583"/>
            <a:ext cx="3444678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Страны с постоянным отрицательным приростом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4008" y="542583"/>
            <a:ext cx="3444678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Страны с постоянным положительным приростом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23791"/>
            <a:ext cx="2736305" cy="436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5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192292"/>
            <a:ext cx="8976717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Прирост численности детей для Беларуси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8" y="1535654"/>
            <a:ext cx="8869399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81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8976717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Прирост по всем странам совокупности в разрезе года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9479"/>
            <a:ext cx="9130675" cy="34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6"/>
          <a:stretch/>
        </p:blipFill>
        <p:spPr bwMode="auto">
          <a:xfrm>
            <a:off x="0" y="3750765"/>
            <a:ext cx="9144000" cy="3158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88358" y="5805264"/>
            <a:ext cx="426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Вспышки экономических кризисов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422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192292"/>
            <a:ext cx="8976717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Комфортность проживания. Отопление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57977" y="2472649"/>
            <a:ext cx="43860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Доля детей, проживающих в </a:t>
            </a:r>
            <a:r>
              <a:rPr lang="ru-RU" sz="2400" dirty="0" smtClean="0"/>
              <a:t>домах,  </a:t>
            </a:r>
            <a:r>
              <a:rPr lang="ru-RU" sz="2400" dirty="0"/>
              <a:t>способных обеспечивать достаточный уровень отопления в доме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58" y="908720"/>
            <a:ext cx="4481497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76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576" y="592402"/>
            <a:ext cx="8976717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Комфортность проживания. Отопление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4"/>
          <a:stretch/>
        </p:blipFill>
        <p:spPr bwMode="auto">
          <a:xfrm>
            <a:off x="-3029" y="1627981"/>
            <a:ext cx="9181868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7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576" y="592402"/>
            <a:ext cx="8976717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Комфортность проживания. Стиральная машина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8122"/>
            <a:ext cx="4032448" cy="542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757977" y="2472649"/>
            <a:ext cx="43860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Доля детей, проживающих в </a:t>
            </a:r>
            <a:r>
              <a:rPr lang="ru-RU" sz="2400" dirty="0" smtClean="0"/>
              <a:t>домах,  в которых есть стиральная машина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0597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176</Words>
  <Application>Microsoft Office PowerPoint</Application>
  <PresentationFormat>Экран (4:3)</PresentationFormat>
  <Paragraphs>32</Paragraphs>
  <Slides>19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1" baseType="lpstr">
      <vt:lpstr>Тема Office</vt:lpstr>
      <vt:lpstr>1_Тема Office</vt:lpstr>
      <vt:lpstr>Уровень жизни детей в странах СНГ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Уровень жизни детей в странах СНГ</dc:title>
  <dc:creator>Alyona Zagnetova</dc:creator>
  <cp:lastModifiedBy>user</cp:lastModifiedBy>
  <cp:revision>13</cp:revision>
  <dcterms:created xsi:type="dcterms:W3CDTF">2016-12-13T07:11:09Z</dcterms:created>
  <dcterms:modified xsi:type="dcterms:W3CDTF">2016-12-13T13:34:19Z</dcterms:modified>
</cp:coreProperties>
</file>