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8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08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7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14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0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9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4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9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A056-93BD-43E3-A823-448334AFECE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D18552-37AC-41FC-9F2F-1B04BAAA3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тяжких преступлений с 2011 по май 2016 годов в городе Вашингтоне (США)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Выполнила Пинчук Елена, 2016г.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68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Преступления и Дни недели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815" t="19686" r="1389" b="19580"/>
          <a:stretch/>
        </p:blipFill>
        <p:spPr bwMode="auto">
          <a:xfrm>
            <a:off x="2432720" y="2392680"/>
            <a:ext cx="9071892" cy="4251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07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Наиболее преступный </a:t>
            </a:r>
            <a:r>
              <a:rPr lang="ru-RU" dirty="0" err="1" smtClean="0"/>
              <a:t>квАртал</a:t>
            </a:r>
            <a:r>
              <a:rPr lang="ru-RU" dirty="0" smtClean="0"/>
              <a:t> года</a:t>
            </a:r>
            <a:endParaRPr lang="ru-RU" dirty="0"/>
          </a:p>
        </p:txBody>
      </p:sp>
      <p:pic>
        <p:nvPicPr>
          <p:cNvPr id="5122" name="Picture 2" descr="Картинки по запросу авгус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4" y="1264555"/>
            <a:ext cx="2216658" cy="21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3"/>
          <a:srcRect l="25664" t="20259" r="1408" b="17585"/>
          <a:stretch/>
        </p:blipFill>
        <p:spPr bwMode="auto">
          <a:xfrm>
            <a:off x="2968192" y="1806730"/>
            <a:ext cx="8766608" cy="448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724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Магнитные бури и преступления</a:t>
            </a:r>
            <a:endParaRPr lang="ru-RU" dirty="0"/>
          </a:p>
        </p:txBody>
      </p:sp>
      <p:pic>
        <p:nvPicPr>
          <p:cNvPr id="3074" name="Picture 2" descr="Картинки по запросу магнитные бури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509498"/>
            <a:ext cx="4313237" cy="302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- Дни с </a:t>
            </a:r>
            <a:r>
              <a:rPr lang="ru-RU" sz="3200" b="1" dirty="0" smtClean="0"/>
              <a:t>магнитными бурями </a:t>
            </a:r>
            <a:r>
              <a:rPr lang="ru-RU" sz="3200" dirty="0" smtClean="0"/>
              <a:t>– </a:t>
            </a:r>
            <a:r>
              <a:rPr lang="ru-RU" sz="3200" b="1" dirty="0" smtClean="0"/>
              <a:t>1,91 </a:t>
            </a:r>
            <a:r>
              <a:rPr lang="ru-RU" sz="3200" dirty="0" smtClean="0"/>
              <a:t>преступлений в день</a:t>
            </a:r>
          </a:p>
          <a:p>
            <a:pPr marL="0" indent="0">
              <a:buNone/>
            </a:pPr>
            <a:r>
              <a:rPr lang="ru-RU" sz="3200" dirty="0" smtClean="0"/>
              <a:t>- Дни с неактивным магнитным полем – </a:t>
            </a:r>
            <a:r>
              <a:rPr lang="ru-RU" sz="3200" b="1" dirty="0" smtClean="0"/>
              <a:t>1,62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2211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Погода в Вашингтоне</a:t>
            </a:r>
            <a:endParaRPr lang="ru-RU" dirty="0"/>
          </a:p>
        </p:txBody>
      </p:sp>
      <p:pic>
        <p:nvPicPr>
          <p:cNvPr id="4098" name="Picture 2" descr="Картинки по запросу пого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6228186" cy="46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86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преступлений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32357" t="20300" r="2607" b="17871"/>
          <a:stretch/>
        </p:blipFill>
        <p:spPr bwMode="auto">
          <a:xfrm>
            <a:off x="2592925" y="1649506"/>
            <a:ext cx="8027896" cy="4199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950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оружия для угроз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655" t="21672" r="1870" b="17872"/>
          <a:stretch/>
        </p:blipFill>
        <p:spPr bwMode="auto">
          <a:xfrm>
            <a:off x="2392882" y="1905000"/>
            <a:ext cx="9111730" cy="4307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201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Самое опасное время суток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33190" t="21673" r="2834" b="17585"/>
          <a:stretch/>
        </p:blipFill>
        <p:spPr bwMode="auto">
          <a:xfrm>
            <a:off x="2983498" y="1905000"/>
            <a:ext cx="7908620" cy="4240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100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опасное время суток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655" t="20533" r="2512" b="18156"/>
          <a:stretch/>
        </p:blipFill>
        <p:spPr bwMode="auto">
          <a:xfrm>
            <a:off x="2357146" y="1636058"/>
            <a:ext cx="8669441" cy="4334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20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Районы Вашингтона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3344901" cy="4202440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76" y="1905000"/>
            <a:ext cx="3348171" cy="4206548"/>
          </a:xfrm>
        </p:spPr>
      </p:pic>
    </p:spTree>
    <p:extLst>
      <p:ext uri="{BB962C8B-B14F-4D97-AF65-F5344CB8AC3E}">
        <p14:creationId xmlns:p14="http://schemas.microsoft.com/office/powerpoint/2010/main" val="206629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Кровавый Новый год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53201" y="2376710"/>
            <a:ext cx="5250844" cy="3777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День Благодарения – 90% </a:t>
            </a:r>
          </a:p>
          <a:p>
            <a:r>
              <a:rPr lang="ru-RU" sz="2800" dirty="0" smtClean="0"/>
              <a:t>День Колумба – 7%</a:t>
            </a:r>
            <a:endParaRPr lang="ru-RU" sz="28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706880" y="2376710"/>
            <a:ext cx="5199908" cy="3777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Новый год – 72 %</a:t>
            </a:r>
          </a:p>
          <a:p>
            <a:r>
              <a:rPr lang="ru-RU" sz="2800" dirty="0" smtClean="0"/>
              <a:t>День Мартина Лютера Кинга  -26%</a:t>
            </a:r>
          </a:p>
          <a:p>
            <a:r>
              <a:rPr lang="ru-RU" sz="2800" dirty="0" smtClean="0"/>
              <a:t>День Независимости – 79%</a:t>
            </a:r>
            <a:endParaRPr lang="ru-RU" sz="2800" dirty="0"/>
          </a:p>
        </p:txBody>
      </p:sp>
      <p:pic>
        <p:nvPicPr>
          <p:cNvPr id="1028" name="Picture 4" descr="Картинки по запросу новый го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22" y="373622"/>
            <a:ext cx="280416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Пятница 13-е</a:t>
            </a:r>
            <a:endParaRPr lang="ru-RU" dirty="0"/>
          </a:p>
        </p:txBody>
      </p:sp>
      <p:pic>
        <p:nvPicPr>
          <p:cNvPr id="2050" name="Picture 2" descr="Картинки по запросу пятница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3040"/>
            <a:ext cx="886631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5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102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Анализ тяжких преступлений с 2011 по май 2016 годов в городе Вашингтоне (США)</vt:lpstr>
      <vt:lpstr>Презентация PowerPoint</vt:lpstr>
      <vt:lpstr>Виды преступлений</vt:lpstr>
      <vt:lpstr>Тип оружия для угроз</vt:lpstr>
      <vt:lpstr>Самое опасное время суток</vt:lpstr>
      <vt:lpstr>Самое опасное время суток</vt:lpstr>
      <vt:lpstr>Районы Вашингтона</vt:lpstr>
      <vt:lpstr>Кровавый Новый год</vt:lpstr>
      <vt:lpstr>Пятница 13-е</vt:lpstr>
      <vt:lpstr>Преступления и Дни недели</vt:lpstr>
      <vt:lpstr>Наиболее преступный квАртал года</vt:lpstr>
      <vt:lpstr>Магнитные бури и преступления</vt:lpstr>
      <vt:lpstr>Погода в Вашингтоне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тяжких преступлений в городе Вашингтоне (США)</dc:title>
  <dc:creator>Алена</dc:creator>
  <cp:lastModifiedBy>Алена</cp:lastModifiedBy>
  <cp:revision>13</cp:revision>
  <dcterms:created xsi:type="dcterms:W3CDTF">2016-12-13T13:25:50Z</dcterms:created>
  <dcterms:modified xsi:type="dcterms:W3CDTF">2016-12-13T14:07:22Z</dcterms:modified>
</cp:coreProperties>
</file>