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6" r:id="rId10"/>
    <p:sldId id="268" r:id="rId11"/>
    <p:sldId id="270" r:id="rId12"/>
    <p:sldId id="262" r:id="rId13"/>
    <p:sldId id="265" r:id="rId14"/>
    <p:sldId id="267" r:id="rId15"/>
    <p:sldId id="271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6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13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73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5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5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0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5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22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1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decision </a:t>
            </a:r>
            <a:r>
              <a:rPr lang="en-US" dirty="0"/>
              <a:t>about giving </a:t>
            </a:r>
            <a:r>
              <a:rPr lang="en-US" dirty="0" smtClean="0"/>
              <a:t>invites </a:t>
            </a:r>
            <a:r>
              <a:rPr lang="en-US" dirty="0"/>
              <a:t>to </a:t>
            </a:r>
            <a:r>
              <a:rPr lang="en-US" dirty="0" smtClean="0"/>
              <a:t>Kiev</a:t>
            </a:r>
            <a:r>
              <a:rPr lang="ru-RU" dirty="0" smtClean="0"/>
              <a:t> </a:t>
            </a:r>
            <a:r>
              <a:rPr lang="en-US" dirty="0" smtClean="0"/>
              <a:t>Major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3849" r="33207" b="19840"/>
          <a:stretch/>
        </p:blipFill>
        <p:spPr bwMode="auto">
          <a:xfrm>
            <a:off x="6829741" y="4479388"/>
            <a:ext cx="2303318" cy="21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Анастасия\Relational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2"/>
            <a:ext cx="9078690" cy="63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Boston Major result</a:t>
            </a:r>
          </a:p>
          <a:p>
            <a:r>
              <a:rPr lang="en-US" dirty="0" smtClean="0"/>
              <a:t>Shuffles</a:t>
            </a:r>
          </a:p>
          <a:p>
            <a:r>
              <a:rPr lang="en-US" dirty="0" smtClean="0"/>
              <a:t>World ranking</a:t>
            </a:r>
          </a:p>
          <a:p>
            <a:r>
              <a:rPr lang="en-US" dirty="0" smtClean="0"/>
              <a:t>Region ranking</a:t>
            </a:r>
          </a:p>
          <a:p>
            <a:r>
              <a:rPr lang="en-US" dirty="0" smtClean="0"/>
              <a:t>Tournaments</a:t>
            </a:r>
          </a:p>
          <a:p>
            <a:r>
              <a:rPr lang="en-US" dirty="0" smtClean="0"/>
              <a:t>Popularity</a:t>
            </a:r>
          </a:p>
          <a:p>
            <a:r>
              <a:rPr lang="en-US" dirty="0" smtClean="0"/>
              <a:t>Statistics </a:t>
            </a:r>
          </a:p>
          <a:p>
            <a:r>
              <a:rPr lang="en-US" dirty="0" smtClean="0"/>
              <a:t>Patch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DONE, GUYS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t="39128" r="29001" b="24698"/>
          <a:stretch/>
        </p:blipFill>
        <p:spPr bwMode="auto">
          <a:xfrm>
            <a:off x="907798" y="2276872"/>
            <a:ext cx="7329055" cy="26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FIGHT!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23016" r="40654" b="10913"/>
          <a:stretch/>
        </p:blipFill>
        <p:spPr bwMode="auto">
          <a:xfrm>
            <a:off x="1835696" y="1484784"/>
            <a:ext cx="5820230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6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CHANCE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9736" r="40418" b="48295"/>
          <a:stretch/>
        </p:blipFill>
        <p:spPr bwMode="auto">
          <a:xfrm>
            <a:off x="1403648" y="2276872"/>
            <a:ext cx="5840017" cy="16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1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9" t="19129" r="43443" b="9921"/>
          <a:stretch/>
        </p:blipFill>
        <p:spPr bwMode="auto">
          <a:xfrm>
            <a:off x="1763688" y="39540"/>
            <a:ext cx="4824536" cy="656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608" y="656868"/>
            <a:ext cx="6552728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7.0</a:t>
            </a:r>
            <a:endParaRPr lang="ru-RU" sz="30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0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ATTENTION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72"/>
            <a:ext cx="2545342" cy="294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6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b="1" dirty="0"/>
              <a:t>Boston Major</a:t>
            </a:r>
            <a:r>
              <a:rPr lang="en-US" dirty="0"/>
              <a:t> is the first Major of the 2016-2017 season</a:t>
            </a:r>
            <a:endParaRPr lang="ru-RU" dirty="0"/>
          </a:p>
        </p:txBody>
      </p:sp>
      <p:pic>
        <p:nvPicPr>
          <p:cNvPr id="1026" name="Picture 2" descr="Картинки по запросу boston maj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866706"/>
            <a:ext cx="8808913" cy="440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Kiev Major</a:t>
            </a:r>
            <a:r>
              <a:rPr lang="en-US" dirty="0"/>
              <a:t> is the second Major of the 2016-2017 season.</a:t>
            </a:r>
            <a:endParaRPr lang="ru-RU" dirty="0"/>
          </a:p>
        </p:txBody>
      </p:sp>
      <p:pic>
        <p:nvPicPr>
          <p:cNvPr id="3074" name="Picture 2" descr="Картинки по запросу kiev maj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61608" cy="498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who makes decision</a:t>
            </a:r>
            <a:endParaRPr lang="ru-RU" dirty="0"/>
          </a:p>
        </p:txBody>
      </p:sp>
      <p:pic>
        <p:nvPicPr>
          <p:cNvPr id="2050" name="Picture 2" descr="Картинки по запросу гей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125627" cy="5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waiting for 16 teams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DIRECT INVITES</a:t>
            </a:r>
          </a:p>
          <a:p>
            <a:r>
              <a:rPr lang="en-US" dirty="0"/>
              <a:t>8 </a:t>
            </a:r>
            <a:r>
              <a:rPr lang="en-US" dirty="0" smtClean="0"/>
              <a:t>INVITES </a:t>
            </a:r>
            <a:r>
              <a:rPr lang="en-US" dirty="0"/>
              <a:t>TO </a:t>
            </a:r>
            <a:r>
              <a:rPr lang="en-US" dirty="0" smtClean="0"/>
              <a:t>WINNERS OF REGION </a:t>
            </a:r>
            <a:r>
              <a:rPr lang="en-US" dirty="0"/>
              <a:t>QUALIFICATION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3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QUALIFICATIONS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SLOTS FOR OPEN </a:t>
            </a:r>
            <a:r>
              <a:rPr lang="en-US" b="1" dirty="0" smtClean="0"/>
              <a:t>EUROPE</a:t>
            </a:r>
            <a:r>
              <a:rPr lang="en-US" dirty="0" smtClean="0"/>
              <a:t> QUALIFICATIONS</a:t>
            </a:r>
          </a:p>
          <a:p>
            <a:r>
              <a:rPr lang="en-US" dirty="0"/>
              <a:t>2 SLOTS FOR OPEN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dirty="0"/>
              <a:t>QUALIFICATIONS</a:t>
            </a:r>
          </a:p>
          <a:p>
            <a:r>
              <a:rPr lang="en-US" dirty="0" smtClean="0"/>
              <a:t>4 </a:t>
            </a:r>
            <a:r>
              <a:rPr lang="en-US" dirty="0"/>
              <a:t>SLOTS FOR OPEN </a:t>
            </a:r>
            <a:r>
              <a:rPr lang="en-US" b="1" dirty="0" smtClean="0"/>
              <a:t>AMERICAS</a:t>
            </a:r>
            <a:r>
              <a:rPr lang="en-US" dirty="0" smtClean="0"/>
              <a:t> </a:t>
            </a:r>
            <a:r>
              <a:rPr lang="en-US" dirty="0"/>
              <a:t>QUALIFICATIONS</a:t>
            </a:r>
          </a:p>
          <a:p>
            <a:r>
              <a:rPr lang="en-US" dirty="0" smtClean="0"/>
              <a:t>4 </a:t>
            </a:r>
            <a:r>
              <a:rPr lang="en-US" dirty="0"/>
              <a:t>SLOTS FOR OPEN </a:t>
            </a:r>
            <a:r>
              <a:rPr lang="en-US" b="1" dirty="0" smtClean="0"/>
              <a:t>SEA &amp; OCEANIA </a:t>
            </a:r>
            <a:r>
              <a:rPr lang="en-US" dirty="0"/>
              <a:t>QUALIFICATIONS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7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QUALIFICATIONS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/>
              <a:t>SLOTS FOR </a:t>
            </a:r>
            <a:r>
              <a:rPr lang="en-US" dirty="0" smtClean="0"/>
              <a:t>MAIN </a:t>
            </a:r>
            <a:r>
              <a:rPr lang="en-US" b="1" dirty="0"/>
              <a:t>EUROPE</a:t>
            </a:r>
            <a:r>
              <a:rPr lang="en-US" dirty="0"/>
              <a:t> QUALIFICATIONS</a:t>
            </a:r>
          </a:p>
          <a:p>
            <a:r>
              <a:rPr lang="en-US" dirty="0" smtClean="0"/>
              <a:t>6 </a:t>
            </a:r>
            <a:r>
              <a:rPr lang="en-US" dirty="0"/>
              <a:t>SLOTS FOR MAIN</a:t>
            </a:r>
            <a:r>
              <a:rPr lang="en-US" dirty="0" smtClean="0"/>
              <a:t> </a:t>
            </a:r>
            <a:r>
              <a:rPr lang="en-US" b="1" dirty="0"/>
              <a:t>CHINA</a:t>
            </a:r>
            <a:r>
              <a:rPr lang="en-US" dirty="0"/>
              <a:t> QUALIFICATIONS</a:t>
            </a:r>
          </a:p>
          <a:p>
            <a:r>
              <a:rPr lang="en-US" dirty="0" smtClean="0"/>
              <a:t>4 </a:t>
            </a:r>
            <a:r>
              <a:rPr lang="en-US" dirty="0"/>
              <a:t>SLOTS FOR MAIN</a:t>
            </a:r>
            <a:r>
              <a:rPr lang="en-US" dirty="0" smtClean="0"/>
              <a:t> </a:t>
            </a:r>
            <a:r>
              <a:rPr lang="en-US" b="1" dirty="0"/>
              <a:t>AMERICAS</a:t>
            </a:r>
            <a:r>
              <a:rPr lang="en-US" dirty="0"/>
              <a:t> QUALIFICATIONS</a:t>
            </a:r>
          </a:p>
          <a:p>
            <a:r>
              <a:rPr lang="en-US" dirty="0" smtClean="0"/>
              <a:t>4 </a:t>
            </a:r>
            <a:r>
              <a:rPr lang="en-US" dirty="0"/>
              <a:t>SLOTS FOR MAIN</a:t>
            </a:r>
            <a:r>
              <a:rPr lang="en-US" dirty="0" smtClean="0"/>
              <a:t> </a:t>
            </a:r>
            <a:r>
              <a:rPr lang="en-US" b="1" dirty="0"/>
              <a:t>SEA &amp; OCEANIA </a:t>
            </a:r>
            <a:r>
              <a:rPr lang="en-US" dirty="0"/>
              <a:t>QUALIFICATIONS</a:t>
            </a:r>
          </a:p>
        </p:txBody>
      </p:sp>
    </p:spTree>
    <p:extLst>
      <p:ext uri="{BB962C8B-B14F-4D97-AF65-F5344CB8AC3E}">
        <p14:creationId xmlns:p14="http://schemas.microsoft.com/office/powerpoint/2010/main" val="28393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70415" y="10344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INVITED TEAMS</a:t>
            </a:r>
          </a:p>
          <a:p>
            <a:pPr algn="ctr"/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5445224"/>
            <a:ext cx="1909789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QUALIFICATION</a:t>
            </a:r>
          </a:p>
          <a:p>
            <a:pPr algn="ctr"/>
            <a:r>
              <a:rPr lang="en-US" dirty="0" smtClean="0"/>
              <a:t>CHINA</a:t>
            </a:r>
          </a:p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25405" y="2663373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EUROPE</a:t>
            </a:r>
          </a:p>
          <a:p>
            <a:pPr algn="ctr"/>
            <a:r>
              <a:rPr lang="en-US" dirty="0" smtClean="0"/>
              <a:t>WINNER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0350" y="1124744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INVITE</a:t>
            </a:r>
          </a:p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683380" y="5459676"/>
            <a:ext cx="1909789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QUALIFICATION</a:t>
            </a:r>
          </a:p>
          <a:p>
            <a:pPr algn="ctr"/>
            <a:r>
              <a:rPr lang="en-US" dirty="0" smtClean="0"/>
              <a:t>EUROPE</a:t>
            </a:r>
          </a:p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822451" y="5445224"/>
            <a:ext cx="1909789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QUALIFICATION</a:t>
            </a:r>
          </a:p>
          <a:p>
            <a:pPr algn="ctr"/>
            <a:r>
              <a:rPr lang="en-US" dirty="0" smtClean="0"/>
              <a:t>AMERICAS</a:t>
            </a:r>
          </a:p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982691" y="5445224"/>
            <a:ext cx="1909789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QUALIFICATION</a:t>
            </a:r>
          </a:p>
          <a:p>
            <a:pPr algn="ctr"/>
            <a:r>
              <a:rPr lang="en-US" dirty="0" smtClean="0"/>
              <a:t>SEA &amp; OCEANIA</a:t>
            </a:r>
          </a:p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7544" y="4219841"/>
            <a:ext cx="1909789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QUALIFICATION</a:t>
            </a:r>
          </a:p>
          <a:p>
            <a:pPr algn="ctr"/>
            <a:r>
              <a:rPr lang="en-US" dirty="0" smtClean="0"/>
              <a:t>CHINA</a:t>
            </a:r>
          </a:p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699792" y="4221088"/>
            <a:ext cx="1909789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QUALIFICATION</a:t>
            </a:r>
          </a:p>
          <a:p>
            <a:pPr algn="ctr"/>
            <a:r>
              <a:rPr lang="en-US" dirty="0" smtClean="0"/>
              <a:t>EUROPE</a:t>
            </a:r>
          </a:p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822451" y="4221088"/>
            <a:ext cx="1909789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QUALIFICATION</a:t>
            </a:r>
          </a:p>
          <a:p>
            <a:pPr algn="ctr"/>
            <a:r>
              <a:rPr lang="en-US" dirty="0" smtClean="0"/>
              <a:t>AMERICAS</a:t>
            </a:r>
          </a:p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982691" y="4221088"/>
            <a:ext cx="1909789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QUALIFICATION</a:t>
            </a:r>
          </a:p>
          <a:p>
            <a:pPr algn="ctr"/>
            <a:r>
              <a:rPr lang="en-US" dirty="0" smtClean="0"/>
              <a:t>SEA &amp; OCEANIA</a:t>
            </a:r>
          </a:p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93157" y="2663373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CHINA</a:t>
            </a:r>
          </a:p>
          <a:p>
            <a:pPr algn="ctr"/>
            <a:r>
              <a:rPr lang="en-US" dirty="0" smtClean="0"/>
              <a:t>WINNER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126599" y="2663373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AMERICAS</a:t>
            </a:r>
          </a:p>
          <a:p>
            <a:pPr algn="ctr"/>
            <a:r>
              <a:rPr lang="en-US" dirty="0" smtClean="0"/>
              <a:t>WINNER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79526" y="2636912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SEA &amp; OCEANIA</a:t>
            </a:r>
          </a:p>
          <a:p>
            <a:pPr algn="ctr"/>
            <a:r>
              <a:rPr lang="en-US" dirty="0" smtClean="0"/>
              <a:t>WINNER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7" idx="0"/>
            <a:endCxn id="22" idx="2"/>
          </p:cNvCxnSpPr>
          <p:nvPr/>
        </p:nvCxnSpPr>
        <p:spPr>
          <a:xfrm flipV="1">
            <a:off x="1422439" y="3671485"/>
            <a:ext cx="162806" cy="548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0"/>
            <a:endCxn id="8" idx="2"/>
          </p:cNvCxnSpPr>
          <p:nvPr/>
        </p:nvCxnSpPr>
        <p:spPr>
          <a:xfrm flipV="1">
            <a:off x="3654687" y="3671485"/>
            <a:ext cx="162806" cy="549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0" idx="0"/>
            <a:endCxn id="23" idx="2"/>
          </p:cNvCxnSpPr>
          <p:nvPr/>
        </p:nvCxnSpPr>
        <p:spPr>
          <a:xfrm flipV="1">
            <a:off x="5777346" y="3671485"/>
            <a:ext cx="141341" cy="549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1" idx="0"/>
            <a:endCxn id="24" idx="2"/>
          </p:cNvCxnSpPr>
          <p:nvPr/>
        </p:nvCxnSpPr>
        <p:spPr>
          <a:xfrm flipV="1">
            <a:off x="7937586" y="3645024"/>
            <a:ext cx="1340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2" idx="0"/>
            <a:endCxn id="4" idx="2"/>
          </p:cNvCxnSpPr>
          <p:nvPr/>
        </p:nvCxnSpPr>
        <p:spPr>
          <a:xfrm flipV="1">
            <a:off x="1585245" y="946448"/>
            <a:ext cx="2713262" cy="171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8" idx="0"/>
            <a:endCxn id="4" idx="2"/>
          </p:cNvCxnSpPr>
          <p:nvPr/>
        </p:nvCxnSpPr>
        <p:spPr>
          <a:xfrm flipV="1">
            <a:off x="3817493" y="946448"/>
            <a:ext cx="481014" cy="171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3" idx="0"/>
            <a:endCxn id="4" idx="2"/>
          </p:cNvCxnSpPr>
          <p:nvPr/>
        </p:nvCxnSpPr>
        <p:spPr>
          <a:xfrm flipH="1" flipV="1">
            <a:off x="4298507" y="946448"/>
            <a:ext cx="1620180" cy="171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4" idx="0"/>
            <a:endCxn id="4" idx="2"/>
          </p:cNvCxnSpPr>
          <p:nvPr/>
        </p:nvCxnSpPr>
        <p:spPr>
          <a:xfrm flipH="1" flipV="1">
            <a:off x="4298507" y="946448"/>
            <a:ext cx="3773107" cy="1690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2" idx="0"/>
            <a:endCxn id="4" idx="2"/>
          </p:cNvCxnSpPr>
          <p:nvPr/>
        </p:nvCxnSpPr>
        <p:spPr>
          <a:xfrm flipV="1">
            <a:off x="1422438" y="946448"/>
            <a:ext cx="2876069" cy="178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1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8" t="38314" r="28896" b="41609"/>
          <a:stretch/>
        </p:blipFill>
        <p:spPr bwMode="auto">
          <a:xfrm>
            <a:off x="827584" y="2996952"/>
            <a:ext cx="7342909" cy="14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8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172</Words>
  <Application>Microsoft Office PowerPoint</Application>
  <PresentationFormat>Экран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Making decision about giving invites to Kiev Major</vt:lpstr>
      <vt:lpstr>The Boston Major is the first Major of the 2016-2017 season</vt:lpstr>
      <vt:lpstr>The Kiev Major is the second Major of the 2016-2017 season.</vt:lpstr>
      <vt:lpstr>Person who makes decision</vt:lpstr>
      <vt:lpstr>We are waiting for 16 teams</vt:lpstr>
      <vt:lpstr>REGION QUALIFICATIONS</vt:lpstr>
      <vt:lpstr>REGION QUALIFICATIONS</vt:lpstr>
      <vt:lpstr>Презентация PowerPoint</vt:lpstr>
      <vt:lpstr>WHY?</vt:lpstr>
      <vt:lpstr>Презентация PowerPoint</vt:lpstr>
      <vt:lpstr>Criteria</vt:lpstr>
      <vt:lpstr>WELL DONE, GUYS</vt:lpstr>
      <vt:lpstr>FIGHT!</vt:lpstr>
      <vt:lpstr>LAST CHANCE</vt:lpstr>
      <vt:lpstr>Презентация PowerPoint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Decision-making about giving invite to Kiev Major</dc:title>
  <dc:creator>Анастасия</dc:creator>
  <cp:lastModifiedBy>Анастасия</cp:lastModifiedBy>
  <cp:revision>11</cp:revision>
  <dcterms:created xsi:type="dcterms:W3CDTF">2016-12-13T00:31:39Z</dcterms:created>
  <dcterms:modified xsi:type="dcterms:W3CDTF">2016-12-13T10:07:25Z</dcterms:modified>
</cp:coreProperties>
</file>