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5" r:id="rId3"/>
    <p:sldId id="258" r:id="rId4"/>
    <p:sldId id="261" r:id="rId5"/>
    <p:sldId id="263" r:id="rId6"/>
    <p:sldId id="260" r:id="rId7"/>
    <p:sldId id="262" r:id="rId8"/>
    <p:sldId id="257" r:id="rId9"/>
    <p:sldId id="264" r:id="rId10"/>
    <p:sldId id="259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>
      <p:cViewPr varScale="1">
        <p:scale>
          <a:sx n="102" d="100"/>
          <a:sy n="102" d="100"/>
        </p:scale>
        <p:origin x="26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Продажа авто через</a:t>
            </a:r>
            <a:br>
              <a:rPr lang="ru-RU" dirty="0" smtClean="0"/>
            </a:br>
            <a:r>
              <a:rPr lang="en-US" dirty="0" err="1" smtClean="0"/>
              <a:t>ebay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Германия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55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580009"/>
            <a:ext cx="6502400" cy="4876800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963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БД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06" y="1600200"/>
            <a:ext cx="8041988" cy="4876800"/>
          </a:xfrm>
        </p:spPr>
      </p:pic>
    </p:spTree>
    <p:extLst>
      <p:ext uri="{BB962C8B-B14F-4D97-AF65-F5344CB8AC3E}">
        <p14:creationId xmlns:p14="http://schemas.microsoft.com/office/powerpoint/2010/main" val="3200560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Сумма продаж по брендам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772816"/>
            <a:ext cx="8507288" cy="4292811"/>
          </a:xfrm>
        </p:spPr>
      </p:pic>
    </p:spTree>
    <p:extLst>
      <p:ext uri="{BB962C8B-B14F-4D97-AF65-F5344CB8AC3E}">
        <p14:creationId xmlns:p14="http://schemas.microsoft.com/office/powerpoint/2010/main" val="114838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84784"/>
            <a:ext cx="7992888" cy="4310896"/>
          </a:xfrm>
        </p:spPr>
      </p:pic>
    </p:spTree>
    <p:extLst>
      <p:ext uri="{BB962C8B-B14F-4D97-AF65-F5344CB8AC3E}">
        <p14:creationId xmlns:p14="http://schemas.microsoft.com/office/powerpoint/2010/main" val="384075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Накопительная сумма продаж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36" y="2668372"/>
            <a:ext cx="8987618" cy="2992876"/>
          </a:xfrm>
        </p:spPr>
      </p:pic>
    </p:spTree>
    <p:extLst>
      <p:ext uri="{BB962C8B-B14F-4D97-AF65-F5344CB8AC3E}">
        <p14:creationId xmlns:p14="http://schemas.microsoft.com/office/powerpoint/2010/main" val="143410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Кол-во проданных авто по мощности и бренду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988840"/>
            <a:ext cx="9001839" cy="4248472"/>
          </a:xfrm>
        </p:spPr>
      </p:pic>
    </p:spTree>
    <p:extLst>
      <p:ext uri="{BB962C8B-B14F-4D97-AF65-F5344CB8AC3E}">
        <p14:creationId xmlns:p14="http://schemas.microsoft.com/office/powerpoint/2010/main" val="349417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Падение стоимости авто после аварии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564904"/>
            <a:ext cx="6723513" cy="1985036"/>
          </a:xfrm>
        </p:spPr>
      </p:pic>
    </p:spTree>
    <p:extLst>
      <p:ext uri="{BB962C8B-B14F-4D97-AF65-F5344CB8AC3E}">
        <p14:creationId xmlns:p14="http://schemas.microsoft.com/office/powerpoint/2010/main" val="361714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Самые популярные модели авто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2062142"/>
            <a:ext cx="8507289" cy="3773265"/>
          </a:xfrm>
        </p:spPr>
      </p:pic>
    </p:spTree>
    <p:extLst>
      <p:ext uri="{BB962C8B-B14F-4D97-AF65-F5344CB8AC3E}">
        <p14:creationId xmlns:p14="http://schemas.microsoft.com/office/powerpoint/2010/main" val="42051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Самая популярная модель и её характеристики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068960"/>
            <a:ext cx="8330094" cy="2232248"/>
          </a:xfrm>
        </p:spPr>
      </p:pic>
      <p:sp>
        <p:nvSpPr>
          <p:cNvPr id="5" name="Прямоугольник 4"/>
          <p:cNvSpPr/>
          <p:nvPr/>
        </p:nvSpPr>
        <p:spPr>
          <a:xfrm>
            <a:off x="395536" y="3429000"/>
            <a:ext cx="828092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10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31</TotalTime>
  <Words>35</Words>
  <Application>Microsoft Office PowerPoint</Application>
  <PresentationFormat>On-screen Show (4:3)</PresentationFormat>
  <Paragraphs>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Ясность</vt:lpstr>
      <vt:lpstr>Продажа авто через ebay</vt:lpstr>
      <vt:lpstr>Модель БД</vt:lpstr>
      <vt:lpstr>Сумма продаж по брендам</vt:lpstr>
      <vt:lpstr>PowerPoint Presentation</vt:lpstr>
      <vt:lpstr>Накопительная сумма продаж</vt:lpstr>
      <vt:lpstr>Кол-во проданных авто по мощности и бренду</vt:lpstr>
      <vt:lpstr>Падение стоимости авто после аварии</vt:lpstr>
      <vt:lpstr>Самые популярные модели авто</vt:lpstr>
      <vt:lpstr>Самая популярная модель и её характеристики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German</dc:creator>
  <cp:lastModifiedBy>Student</cp:lastModifiedBy>
  <cp:revision>6</cp:revision>
  <dcterms:created xsi:type="dcterms:W3CDTF">2016-12-13T12:54:56Z</dcterms:created>
  <dcterms:modified xsi:type="dcterms:W3CDTF">2016-12-13T15:39:04Z</dcterms:modified>
</cp:coreProperties>
</file>