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82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69&#1057;&#1083;&#1072;&#1076;&#1082;&#1080;&#1077;&#1059;&#1089;&#1080;&#1096;&#1082;&#1080;69\Desktop\&#1051;&#1080;&#1089;&#1090;%20Microsoft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Лист1!$A$1:$A$3</c:f>
              <c:strCache>
                <c:ptCount val="3"/>
                <c:pt idx="0">
                  <c:v>Одинакового роста</c:v>
                </c:pt>
                <c:pt idx="1">
                  <c:v>Победитель выше проигравшего</c:v>
                </c:pt>
                <c:pt idx="2">
                  <c:v>Победитель ниже проигравшего</c:v>
                </c:pt>
              </c:strCache>
            </c:strRef>
          </c:cat>
          <c:val>
            <c:numRef>
              <c:f>Лист1!$B$1:$B$3</c:f>
              <c:numCache>
                <c:formatCode>0%</c:formatCode>
                <c:ptCount val="3"/>
                <c:pt idx="0">
                  <c:v>0.18</c:v>
                </c:pt>
                <c:pt idx="1">
                  <c:v>0.42</c:v>
                </c:pt>
                <c:pt idx="2">
                  <c:v>0.4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 sz="1800"/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Картинки по запросу uf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-99392"/>
            <a:ext cx="6826323" cy="682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64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базы данных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990" y="1700808"/>
            <a:ext cx="12547550" cy="7054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552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83" y="0"/>
            <a:ext cx="5186433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Картинки по запросу андрей орловский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483768" cy="372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362" y="1"/>
            <a:ext cx="2658638" cy="3725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208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833595"/>
              </p:ext>
            </p:extLst>
          </p:nvPr>
        </p:nvGraphicFramePr>
        <p:xfrm>
          <a:off x="1187624" y="1340768"/>
          <a:ext cx="7056784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752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Какова вероятность, что человек победит на территории своей страны?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563888" y="2950387"/>
            <a:ext cx="18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64%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35476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TOP-10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904931"/>
              </p:ext>
            </p:extLst>
          </p:nvPr>
        </p:nvGraphicFramePr>
        <p:xfrm>
          <a:off x="2794590" y="1628800"/>
          <a:ext cx="3600400" cy="3888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23146"/>
                <a:gridCol w="877254"/>
              </a:tblGrid>
              <a:tr h="38884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Herb Dean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>
                          <a:effectLst/>
                        </a:rPr>
                        <a:t>520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884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John McCarthy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>
                          <a:effectLst/>
                        </a:rPr>
                        <a:t>446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884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Mario Yamasaki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>
                          <a:effectLst/>
                        </a:rPr>
                        <a:t>285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884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Dan Miragliotta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>
                          <a:effectLst/>
                        </a:rPr>
                        <a:t>212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884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Yves Lavigne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>
                          <a:effectLst/>
                        </a:rPr>
                        <a:t>208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884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Steve Mazzagatti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>
                          <a:effectLst/>
                        </a:rPr>
                        <a:t>166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884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Marc Goddard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>
                          <a:effectLst/>
                        </a:rPr>
                        <a:t>136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884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Josh Rosenthal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>
                          <a:effectLst/>
                        </a:rPr>
                        <a:t>116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884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Leon Roberts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>
                          <a:effectLst/>
                        </a:rPr>
                        <a:t>114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884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Keith Peterson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59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6150" name="Picture 6" descr="Картинки по запросу herb dea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77" y="-9770"/>
            <a:ext cx="2780928" cy="278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Картинки по запросу john mccarth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0"/>
            <a:ext cx="2771158" cy="277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75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47</Words>
  <Application>Microsoft Office PowerPoint</Application>
  <PresentationFormat>Экран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PowerPoint</vt:lpstr>
      <vt:lpstr>Схема базы данных </vt:lpstr>
      <vt:lpstr>Презентация PowerPoint</vt:lpstr>
      <vt:lpstr>Презентация PowerPoint</vt:lpstr>
      <vt:lpstr>Какова вероятность, что человек победит на территории своей страны?</vt:lpstr>
      <vt:lpstr>TOP-10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69СладкиеУсишки69</dc:creator>
  <cp:lastModifiedBy>69СладкиеУсишки69</cp:lastModifiedBy>
  <cp:revision>6</cp:revision>
  <dcterms:created xsi:type="dcterms:W3CDTF">2016-12-13T07:36:27Z</dcterms:created>
  <dcterms:modified xsi:type="dcterms:W3CDTF">2016-12-13T08:56:32Z</dcterms:modified>
</cp:coreProperties>
</file>