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58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4E17-B273-4583-9443-69EF9431905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8DCE-19CA-4528-88A5-303D72CC4A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0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4E17-B273-4583-9443-69EF9431905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8DCE-19CA-4528-88A5-303D72CC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4E17-B273-4583-9443-69EF9431905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8DCE-19CA-4528-88A5-303D72CC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4E17-B273-4583-9443-69EF9431905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8DCE-19CA-4528-88A5-303D72CC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4E17-B273-4583-9443-69EF9431905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8DCE-19CA-4528-88A5-303D72CC4A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4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4E17-B273-4583-9443-69EF9431905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8DCE-19CA-4528-88A5-303D72CC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4E17-B273-4583-9443-69EF9431905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8DCE-19CA-4528-88A5-303D72CC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4E17-B273-4583-9443-69EF9431905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8DCE-19CA-4528-88A5-303D72CC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3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4E17-B273-4583-9443-69EF9431905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8DCE-19CA-4528-88A5-303D72CC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8B4E17-B273-4583-9443-69EF9431905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388DCE-19CA-4528-88A5-303D72CC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4E17-B273-4583-9443-69EF9431905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8DCE-19CA-4528-88A5-303D72CC4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2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8B4E17-B273-4583-9443-69EF9431905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388DCE-19CA-4528-88A5-303D72CC4A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64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4781" y="1898984"/>
            <a:ext cx="10058400" cy="2328632"/>
          </a:xfrm>
        </p:spPr>
        <p:txBody>
          <a:bodyPr/>
          <a:lstStyle/>
          <a:p>
            <a:pPr algn="ctr"/>
            <a:r>
              <a:rPr lang="ru-RU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АТАКИ АКУЛ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9637" y="5569527"/>
            <a:ext cx="396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Казаков Павел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86" y="0"/>
            <a:ext cx="9809991" cy="63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53" y="923330"/>
            <a:ext cx="10244125" cy="5370225"/>
          </a:xfrm>
        </p:spPr>
      </p:pic>
      <p:sp>
        <p:nvSpPr>
          <p:cNvPr id="5" name="TextBox 4"/>
          <p:cNvSpPr txBox="1"/>
          <p:nvPr/>
        </p:nvSpPr>
        <p:spPr>
          <a:xfrm>
            <a:off x="2624445" y="153889"/>
            <a:ext cx="624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Количество столкновений с акулами начиная с 1974 </a:t>
            </a:r>
            <a:r>
              <a:rPr lang="ru-RU" sz="2400" b="1" dirty="0" smtClean="0"/>
              <a:t>г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790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40" y="1734262"/>
            <a:ext cx="4420383" cy="4407570"/>
          </a:xfrm>
        </p:spPr>
      </p:pic>
      <p:sp>
        <p:nvSpPr>
          <p:cNvPr id="5" name="TextBox 4"/>
          <p:cNvSpPr txBox="1"/>
          <p:nvPr/>
        </p:nvSpPr>
        <p:spPr>
          <a:xfrm>
            <a:off x="2529445" y="178131"/>
            <a:ext cx="635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Процентное изменение количества столкновений в зависимости от предыдущего года (2001-2016)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70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13" y="1087338"/>
            <a:ext cx="10037095" cy="5236745"/>
          </a:xfrm>
        </p:spPr>
      </p:pic>
      <p:sp>
        <p:nvSpPr>
          <p:cNvPr id="4" name="TextBox 3"/>
          <p:cNvSpPr txBox="1"/>
          <p:nvPr/>
        </p:nvSpPr>
        <p:spPr>
          <a:xfrm>
            <a:off x="2244436" y="427512"/>
            <a:ext cx="7944593" cy="9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4768" y="157261"/>
            <a:ext cx="6483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 smtClean="0"/>
              <a:t>ТОП 5 </a:t>
            </a:r>
            <a:r>
              <a:rPr lang="ru-RU" sz="2400" b="1" dirty="0"/>
              <a:t>стран с наибольшим количеством смертельных столкновений</a:t>
            </a:r>
            <a:endParaRPr lang="en-US" sz="2400" b="1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57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1" y="973777"/>
            <a:ext cx="11314482" cy="5263347"/>
          </a:xfrm>
        </p:spPr>
      </p:pic>
      <p:sp>
        <p:nvSpPr>
          <p:cNvPr id="5" name="TextBox 4"/>
          <p:cNvSpPr txBox="1"/>
          <p:nvPr/>
        </p:nvSpPr>
        <p:spPr>
          <a:xfrm>
            <a:off x="1805049" y="142780"/>
            <a:ext cx="7944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Возможные причины столкновений в зависимости от пола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460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9" y="822409"/>
            <a:ext cx="10672324" cy="5485967"/>
          </a:xfrm>
        </p:spPr>
      </p:pic>
      <p:sp>
        <p:nvSpPr>
          <p:cNvPr id="5" name="TextBox 4"/>
          <p:cNvSpPr txBox="1"/>
          <p:nvPr/>
        </p:nvSpPr>
        <p:spPr>
          <a:xfrm>
            <a:off x="3004458" y="106878"/>
            <a:ext cx="596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Наиболее опасные занятия за последние 3 года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16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47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АТАКИ АКУЛ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2016-12-13T15:20:09Z</dcterms:created>
  <dcterms:modified xsi:type="dcterms:W3CDTF">2016-12-13T15:44:14Z</dcterms:modified>
</cp:coreProperties>
</file>