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05F-4E84-4512-8100-1C739C4BA4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1809600-71BA-4B18-A2A0-C56D3654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57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05F-4E84-4512-8100-1C739C4BA4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9600-71BA-4B18-A2A0-C56D3654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10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05F-4E84-4512-8100-1C739C4BA4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9600-71BA-4B18-A2A0-C56D3654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05F-4E84-4512-8100-1C739C4BA4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9600-71BA-4B18-A2A0-C56D3654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9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05F-4E84-4512-8100-1C739C4BA4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9600-71BA-4B18-A2A0-C56D3654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8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05F-4E84-4512-8100-1C739C4BA4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9600-71BA-4B18-A2A0-C56D3654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4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05F-4E84-4512-8100-1C739C4BA4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9600-71BA-4B18-A2A0-C56D3654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05F-4E84-4512-8100-1C739C4BA4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9600-71BA-4B18-A2A0-C56D3654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7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05F-4E84-4512-8100-1C739C4BA4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9600-71BA-4B18-A2A0-C56D3654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3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05F-4E84-4512-8100-1C739C4BA4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9600-71BA-4B18-A2A0-C56D3654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C7705F-4E84-4512-8100-1C739C4BA4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9600-71BA-4B18-A2A0-C56D3654D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6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705F-4E84-4512-8100-1C739C4BA43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1809600-71BA-4B18-A2A0-C56D3654DFF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38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147" t="-781" r="-757" b="-1823"/>
          <a:stretch/>
        </p:blipFill>
        <p:spPr>
          <a:xfrm>
            <a:off x="-1" y="-83190"/>
            <a:ext cx="12327468" cy="7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385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Количество ущерба по орудиям преступления и форме собственности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21" y="1593581"/>
            <a:ext cx="7437409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Топ 5 самых «популярных» предметов преступного посягательства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9593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86" y="2404532"/>
            <a:ext cx="7408027" cy="18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9630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Количество ущерба по месяцам и дням недели за 2007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78" y="1229256"/>
            <a:ext cx="10630643" cy="55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Самые криминальные места Беларуси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42" y="2654374"/>
            <a:ext cx="9165115" cy="22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073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Статистика ущерба по категориям и видам обнаружения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55" y="1263535"/>
            <a:ext cx="11836996" cy="54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31</TotalTime>
  <Words>37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Rockwell</vt:lpstr>
      <vt:lpstr>Gallery</vt:lpstr>
      <vt:lpstr>Презентация PowerPoint</vt:lpstr>
      <vt:lpstr>Количество ущерба по орудиям преступления и форме собственности</vt:lpstr>
      <vt:lpstr>Топ 5 самых «популярных» предметов преступного посягательства</vt:lpstr>
      <vt:lpstr>Количество ущерба по месяцам и дням недели за 2007</vt:lpstr>
      <vt:lpstr>Самые криминальные места Беларуси</vt:lpstr>
      <vt:lpstr>Статистика ущерба по категориям и видам обнаружения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4</cp:revision>
  <dcterms:created xsi:type="dcterms:W3CDTF">2016-12-13T11:26:26Z</dcterms:created>
  <dcterms:modified xsi:type="dcterms:W3CDTF">2016-12-13T12:03:22Z</dcterms:modified>
</cp:coreProperties>
</file>