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  <p:sldMasterId id="2147483865" r:id="rId2"/>
    <p:sldMasterId id="2147483994" r:id="rId3"/>
  </p:sldMasterIdLst>
  <p:sldIdLst>
    <p:sldId id="256" r:id="rId4"/>
    <p:sldId id="257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racle11g\task\Generation&amp;Characterist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3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</a:t>
            </a:r>
            <a:r>
              <a:rPr lang="en-US"/>
              <a:t> </a:t>
            </a:r>
            <a:r>
              <a:rPr lang="ru-RU"/>
              <a:t>всех показателей покемона от популяции</a:t>
            </a:r>
            <a:endParaRPr lang="be-BY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be-BY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Лист1!$A$1</c:f>
              <c:strCache>
                <c:ptCount val="1"/>
                <c:pt idx="0">
                  <c:v>GENERATION_ID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25000"/>
                </a:srgbClr>
              </a:outerShdw>
            </a:effectLst>
          </c:spPr>
          <c:invertIfNegative val="0"/>
          <c:val>
            <c:numRef>
              <c:f>Лист1!$A$2:$A$8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val>
        </c:ser>
        <c:ser>
          <c:idx val="1"/>
          <c:order val="1"/>
          <c:tx>
            <c:strRef>
              <c:f>Лист1!$B$1</c:f>
              <c:strCache>
                <c:ptCount val="1"/>
                <c:pt idx="0">
                  <c:v>AVG_TOTAL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4000"/>
                  </a:schemeClr>
                </a:gs>
                <a:gs pos="100000">
                  <a:schemeClr val="accent3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25000"/>
                </a:srgbClr>
              </a:outerShdw>
            </a:effectLst>
          </c:spPr>
          <c:invertIfNegative val="0"/>
          <c:val>
            <c:numRef>
              <c:f>Лист1!$B$2:$B$8</c:f>
              <c:numCache>
                <c:formatCode>General</c:formatCode>
                <c:ptCount val="7"/>
                <c:pt idx="0">
                  <c:v>407</c:v>
                </c:pt>
                <c:pt idx="1">
                  <c:v>406</c:v>
                </c:pt>
                <c:pt idx="2">
                  <c:v>402</c:v>
                </c:pt>
                <c:pt idx="3">
                  <c:v>446</c:v>
                </c:pt>
                <c:pt idx="4">
                  <c:v>425</c:v>
                </c:pt>
                <c:pt idx="5">
                  <c:v>430</c:v>
                </c:pt>
                <c:pt idx="6">
                  <c:v>444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43852440"/>
        <c:axId val="443844600"/>
      </c:barChart>
      <c:lineChart>
        <c:grouping val="standard"/>
        <c:varyColors val="0"/>
        <c:ser>
          <c:idx val="2"/>
          <c:order val="2"/>
          <c:tx>
            <c:strRef>
              <c:f>Лист1!$C$1</c:f>
              <c:strCache>
                <c:ptCount val="1"/>
                <c:pt idx="0">
                  <c:v>AVG_BMI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>
              <a:outerShdw blurRad="38100" dist="25400" dir="5400000" rotWithShape="0">
                <a:srgbClr val="000000">
                  <a:alpha val="2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tint val="96000"/>
                      <a:lumMod val="104000"/>
                    </a:schemeClr>
                  </a:gs>
                  <a:gs pos="100000">
                    <a:schemeClr val="accent5">
                      <a:shade val="98000"/>
                      <a:lumMod val="94000"/>
                    </a:schemeClr>
                  </a:gs>
                </a:gsLst>
                <a:lin ang="5400000" scaled="0"/>
              </a:gradFill>
              <a:ln w="12700">
                <a:solidFill>
                  <a:schemeClr val="lt2"/>
                </a:solidFill>
                <a:round/>
              </a:ln>
              <a:effectLst>
                <a:outerShdw blurRad="38100" dist="25400" dir="5400000" rotWithShape="0">
                  <a:srgbClr val="000000">
                    <a:alpha val="25000"/>
                  </a:srgbClr>
                </a:outerShdw>
              </a:effectLst>
            </c:spPr>
          </c:marker>
          <c:val>
            <c:numRef>
              <c:f>Лист1!$C$2:$C$8</c:f>
              <c:numCache>
                <c:formatCode>General</c:formatCode>
                <c:ptCount val="7"/>
                <c:pt idx="0">
                  <c:v>32.716999999999999</c:v>
                </c:pt>
                <c:pt idx="1">
                  <c:v>33.350999999999999</c:v>
                </c:pt>
                <c:pt idx="2">
                  <c:v>49.283999999999999</c:v>
                </c:pt>
                <c:pt idx="3">
                  <c:v>45.161000000000001</c:v>
                </c:pt>
                <c:pt idx="4">
                  <c:v>42.268999999999998</c:v>
                </c:pt>
                <c:pt idx="5">
                  <c:v>34.244999999999997</c:v>
                </c:pt>
                <c:pt idx="6">
                  <c:v>1274.6669999999999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3846560"/>
        <c:axId val="443851656"/>
      </c:lineChart>
      <c:catAx>
        <c:axId val="4438524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be-BY"/>
          </a:p>
        </c:txPr>
        <c:crossAx val="443844600"/>
        <c:crosses val="autoZero"/>
        <c:auto val="1"/>
        <c:lblAlgn val="ctr"/>
        <c:lblOffset val="100"/>
        <c:noMultiLvlLbl val="0"/>
      </c:catAx>
      <c:valAx>
        <c:axId val="443844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be-BY"/>
          </a:p>
        </c:txPr>
        <c:crossAx val="443852440"/>
        <c:crosses val="autoZero"/>
        <c:crossBetween val="between"/>
      </c:valAx>
      <c:valAx>
        <c:axId val="443851656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be-BY"/>
          </a:p>
        </c:txPr>
        <c:crossAx val="443846560"/>
        <c:crosses val="max"/>
        <c:crossBetween val="between"/>
      </c:valAx>
      <c:catAx>
        <c:axId val="443846560"/>
        <c:scaling>
          <c:orientation val="minMax"/>
        </c:scaling>
        <c:delete val="1"/>
        <c:axPos val="b"/>
        <c:majorTickMark val="none"/>
        <c:minorTickMark val="none"/>
        <c:tickLblPos val="nextTo"/>
        <c:crossAx val="4438516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be-BY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e-BY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</a:t>
            </a:r>
            <a:r>
              <a:rPr lang="ru-RU" baseline="0"/>
              <a:t> роста и веса от места проживания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e-BY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AVG_HEIGHT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Cave</c:v>
                </c:pt>
                <c:pt idx="1">
                  <c:v>Forest</c:v>
                </c:pt>
                <c:pt idx="2">
                  <c:v>Grassland</c:v>
                </c:pt>
                <c:pt idx="3">
                  <c:v>Mountain</c:v>
                </c:pt>
                <c:pt idx="4">
                  <c:v>Rare</c:v>
                </c:pt>
                <c:pt idx="5">
                  <c:v>Rough-terrain</c:v>
                </c:pt>
                <c:pt idx="6">
                  <c:v>Sea</c:v>
                </c:pt>
                <c:pt idx="7">
                  <c:v>Unknown</c:v>
                </c:pt>
                <c:pt idx="8">
                  <c:v>Urban</c:v>
                </c:pt>
                <c:pt idx="9">
                  <c:v>Water's-edge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1.5</c:v>
                </c:pt>
                <c:pt idx="1">
                  <c:v>0.94</c:v>
                </c:pt>
                <c:pt idx="2">
                  <c:v>1.03</c:v>
                </c:pt>
                <c:pt idx="3">
                  <c:v>1.08</c:v>
                </c:pt>
                <c:pt idx="4">
                  <c:v>2.93</c:v>
                </c:pt>
                <c:pt idx="5">
                  <c:v>1.1599999999999999</c:v>
                </c:pt>
                <c:pt idx="6">
                  <c:v>1.43</c:v>
                </c:pt>
                <c:pt idx="7">
                  <c:v>1.1100000000000001</c:v>
                </c:pt>
                <c:pt idx="8">
                  <c:v>0.94</c:v>
                </c:pt>
                <c:pt idx="9">
                  <c:v>1.25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6224568"/>
        <c:axId val="446225352"/>
      </c:barChart>
      <c:lineChart>
        <c:grouping val="standard"/>
        <c:varyColors val="0"/>
        <c:ser>
          <c:idx val="1"/>
          <c:order val="1"/>
          <c:tx>
            <c:strRef>
              <c:f>Лист1!$C$1</c:f>
              <c:strCache>
                <c:ptCount val="1"/>
                <c:pt idx="0">
                  <c:v>AVG_WEIGHT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Лист1!$A$2:$A$11</c:f>
              <c:strCache>
                <c:ptCount val="10"/>
                <c:pt idx="0">
                  <c:v>Cave</c:v>
                </c:pt>
                <c:pt idx="1">
                  <c:v>Forest</c:v>
                </c:pt>
                <c:pt idx="2">
                  <c:v>Grassland</c:v>
                </c:pt>
                <c:pt idx="3">
                  <c:v>Mountain</c:v>
                </c:pt>
                <c:pt idx="4">
                  <c:v>Rare</c:v>
                </c:pt>
                <c:pt idx="5">
                  <c:v>Rough-terrain</c:v>
                </c:pt>
                <c:pt idx="6">
                  <c:v>Sea</c:v>
                </c:pt>
                <c:pt idx="7">
                  <c:v>Unknown</c:v>
                </c:pt>
                <c:pt idx="8">
                  <c:v>Urban</c:v>
                </c:pt>
                <c:pt idx="9">
                  <c:v>Water's-edge</c:v>
                </c:pt>
              </c:strCache>
            </c:strRef>
          </c:cat>
          <c:val>
            <c:numRef>
              <c:f>Лист1!$C$2:$C$11</c:f>
              <c:numCache>
                <c:formatCode>General</c:formatCode>
                <c:ptCount val="10"/>
                <c:pt idx="0">
                  <c:v>101.49</c:v>
                </c:pt>
                <c:pt idx="1">
                  <c:v>28.89</c:v>
                </c:pt>
                <c:pt idx="2">
                  <c:v>37.46</c:v>
                </c:pt>
                <c:pt idx="3">
                  <c:v>78.28</c:v>
                </c:pt>
                <c:pt idx="4">
                  <c:v>205.02</c:v>
                </c:pt>
                <c:pt idx="5">
                  <c:v>115.87</c:v>
                </c:pt>
                <c:pt idx="6">
                  <c:v>66.41</c:v>
                </c:pt>
                <c:pt idx="7">
                  <c:v>63.8</c:v>
                </c:pt>
                <c:pt idx="8">
                  <c:v>27.85</c:v>
                </c:pt>
                <c:pt idx="9">
                  <c:v>45.07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6225744"/>
        <c:axId val="446224960"/>
      </c:lineChart>
      <c:catAx>
        <c:axId val="446224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e-BY"/>
          </a:p>
        </c:txPr>
        <c:crossAx val="446225352"/>
        <c:crosses val="autoZero"/>
        <c:auto val="1"/>
        <c:lblAlgn val="ctr"/>
        <c:lblOffset val="100"/>
        <c:noMultiLvlLbl val="0"/>
      </c:catAx>
      <c:valAx>
        <c:axId val="446225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e-BY"/>
          </a:p>
        </c:txPr>
        <c:crossAx val="446224568"/>
        <c:crosses val="autoZero"/>
        <c:crossBetween val="between"/>
      </c:valAx>
      <c:valAx>
        <c:axId val="44622496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e-BY"/>
          </a:p>
        </c:txPr>
        <c:crossAx val="446225744"/>
        <c:crosses val="max"/>
        <c:crossBetween val="between"/>
      </c:valAx>
      <c:catAx>
        <c:axId val="446225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462249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e-BY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e-BY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</a:t>
            </a:r>
            <a:r>
              <a:rPr lang="ru-RU" baseline="0"/>
              <a:t> суммы характеристик от </a:t>
            </a:r>
            <a:r>
              <a:rPr lang="en-US" baseline="0"/>
              <a:t>IQ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e-BY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Лист1!$A$1:$A$11</c:f>
              <c:strCache>
                <c:ptCount val="11"/>
                <c:pt idx="0">
                  <c:v>Group A</c:v>
                </c:pt>
                <c:pt idx="1">
                  <c:v>Group B</c:v>
                </c:pt>
                <c:pt idx="2">
                  <c:v>Group C</c:v>
                </c:pt>
                <c:pt idx="3">
                  <c:v>Group D</c:v>
                </c:pt>
                <c:pt idx="4">
                  <c:v>Group E</c:v>
                </c:pt>
                <c:pt idx="5">
                  <c:v>Group F</c:v>
                </c:pt>
                <c:pt idx="6">
                  <c:v>Group G</c:v>
                </c:pt>
                <c:pt idx="7">
                  <c:v>Group H</c:v>
                </c:pt>
                <c:pt idx="8">
                  <c:v>Group I</c:v>
                </c:pt>
                <c:pt idx="9">
                  <c:v>Group J</c:v>
                </c:pt>
                <c:pt idx="10">
                  <c:v>Unknown</c:v>
                </c:pt>
              </c:strCache>
            </c:strRef>
          </c:cat>
          <c:val>
            <c:numRef>
              <c:f>Лист1!$B$1:$B$11</c:f>
              <c:numCache>
                <c:formatCode>General</c:formatCode>
                <c:ptCount val="11"/>
                <c:pt idx="0">
                  <c:v>365.46</c:v>
                </c:pt>
                <c:pt idx="1">
                  <c:v>401.84</c:v>
                </c:pt>
                <c:pt idx="2">
                  <c:v>416.53</c:v>
                </c:pt>
                <c:pt idx="3">
                  <c:v>422.85</c:v>
                </c:pt>
                <c:pt idx="4">
                  <c:v>430.71</c:v>
                </c:pt>
                <c:pt idx="5">
                  <c:v>409.44</c:v>
                </c:pt>
                <c:pt idx="6">
                  <c:v>406.37</c:v>
                </c:pt>
                <c:pt idx="7">
                  <c:v>410.62</c:v>
                </c:pt>
                <c:pt idx="8">
                  <c:v>590</c:v>
                </c:pt>
                <c:pt idx="9">
                  <c:v>680</c:v>
                </c:pt>
                <c:pt idx="10">
                  <c:v>432.62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3847736"/>
        <c:axId val="443848128"/>
      </c:barChart>
      <c:catAx>
        <c:axId val="443847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e-BY"/>
          </a:p>
        </c:txPr>
        <c:crossAx val="443848128"/>
        <c:crosses val="autoZero"/>
        <c:auto val="1"/>
        <c:lblAlgn val="ctr"/>
        <c:lblOffset val="100"/>
        <c:noMultiLvlLbl val="0"/>
      </c:catAx>
      <c:valAx>
        <c:axId val="44384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e-BY"/>
          </a:p>
        </c:txPr>
        <c:crossAx val="443847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e-BY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9AAF-8692-478E-8C18-69AC11F139CA}" type="datetimeFigureOut">
              <a:rPr lang="be-BY" smtClean="0"/>
              <a:t>13.12.16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03BF-5BFC-430C-AA72-90F27E003D8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62905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9AAF-8692-478E-8C18-69AC11F139CA}" type="datetimeFigureOut">
              <a:rPr lang="be-BY" smtClean="0"/>
              <a:t>13.12.16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03BF-5BFC-430C-AA72-90F27E003D8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92989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9AAF-8692-478E-8C18-69AC11F139CA}" type="datetimeFigureOut">
              <a:rPr lang="be-BY" smtClean="0"/>
              <a:t>13.12.16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03BF-5BFC-430C-AA72-90F27E003D8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147360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9AAF-8692-478E-8C18-69AC11F139CA}" type="datetimeFigureOut">
              <a:rPr lang="be-BY" smtClean="0"/>
              <a:t>13.12.16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03BF-5BFC-430C-AA72-90F27E003D8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956431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9AAF-8692-478E-8C18-69AC11F139CA}" type="datetimeFigureOut">
              <a:rPr lang="be-BY" smtClean="0"/>
              <a:t>13.12.16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03BF-5BFC-430C-AA72-90F27E003D8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866626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9AAF-8692-478E-8C18-69AC11F139CA}" type="datetimeFigureOut">
              <a:rPr lang="be-BY" smtClean="0"/>
              <a:t>13.12.16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03BF-5BFC-430C-AA72-90F27E003D8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737056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9AAF-8692-478E-8C18-69AC11F139CA}" type="datetimeFigureOut">
              <a:rPr lang="be-BY" smtClean="0"/>
              <a:t>13.12.16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03BF-5BFC-430C-AA72-90F27E003D8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608066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9AAF-8692-478E-8C18-69AC11F139CA}" type="datetimeFigureOut">
              <a:rPr lang="be-BY" smtClean="0"/>
              <a:t>13.12.16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03BF-5BFC-430C-AA72-90F27E003D8F}" type="slidenum">
              <a:rPr lang="be-BY" smtClean="0"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29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9AAF-8692-478E-8C18-69AC11F139CA}" type="datetimeFigureOut">
              <a:rPr lang="be-BY" smtClean="0"/>
              <a:t>13.12.16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03BF-5BFC-430C-AA72-90F27E003D8F}" type="slidenum">
              <a:rPr lang="be-BY" smtClean="0"/>
              <a:t>‹#›</a:t>
            </a:fld>
            <a:endParaRPr lang="be-BY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52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9AAF-8692-478E-8C18-69AC11F139CA}" type="datetimeFigureOut">
              <a:rPr lang="be-BY" smtClean="0"/>
              <a:t>13.12.16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03BF-5BFC-430C-AA72-90F27E003D8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703182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9AAF-8692-478E-8C18-69AC11F139CA}" type="datetimeFigureOut">
              <a:rPr lang="be-BY" smtClean="0"/>
              <a:t>13.12.16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03BF-5BFC-430C-AA72-90F27E003D8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79570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9AAF-8692-478E-8C18-69AC11F139CA}" type="datetimeFigureOut">
              <a:rPr lang="be-BY" smtClean="0"/>
              <a:t>13.12.16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03BF-5BFC-430C-AA72-90F27E003D8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3269967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9AAF-8692-478E-8C18-69AC11F139CA}" type="datetimeFigureOut">
              <a:rPr lang="be-BY" smtClean="0"/>
              <a:t>13.12.16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03BF-5BFC-430C-AA72-90F27E003D8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5739925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9AAF-8692-478E-8C18-69AC11F139CA}" type="datetimeFigureOut">
              <a:rPr lang="be-BY" smtClean="0"/>
              <a:t>13.12.16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03BF-5BFC-430C-AA72-90F27E003D8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182916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9AAF-8692-478E-8C18-69AC11F139CA}" type="datetimeFigureOut">
              <a:rPr lang="be-BY" smtClean="0"/>
              <a:t>13.12.16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03BF-5BFC-430C-AA72-90F27E003D8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659569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9AAF-8692-478E-8C18-69AC11F139CA}" type="datetimeFigureOut">
              <a:rPr lang="be-BY" smtClean="0"/>
              <a:t>13.12.16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4FE03BF-5BFC-430C-AA72-90F27E003D8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5163480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9AAF-8692-478E-8C18-69AC11F139CA}" type="datetimeFigureOut">
              <a:rPr lang="be-BY" smtClean="0"/>
              <a:t>13.12.16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03BF-5BFC-430C-AA72-90F27E003D8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5363176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9AAF-8692-478E-8C18-69AC11F139CA}" type="datetimeFigureOut">
              <a:rPr lang="be-BY" smtClean="0"/>
              <a:t>13.12.16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FE03BF-5BFC-430C-AA72-90F27E003D8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937574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9AAF-8692-478E-8C18-69AC11F139CA}" type="datetimeFigureOut">
              <a:rPr lang="be-BY" smtClean="0"/>
              <a:t>13.12.16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FE03BF-5BFC-430C-AA72-90F27E003D8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152332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9AAF-8692-478E-8C18-69AC11F139CA}" type="datetimeFigureOut">
              <a:rPr lang="be-BY" smtClean="0"/>
              <a:t>13.12.16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FE03BF-5BFC-430C-AA72-90F27E003D8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488771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9AAF-8692-478E-8C18-69AC11F139CA}" type="datetimeFigureOut">
              <a:rPr lang="be-BY" smtClean="0"/>
              <a:t>13.12.16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03BF-5BFC-430C-AA72-90F27E003D8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8105404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9AAF-8692-478E-8C18-69AC11F139CA}" type="datetimeFigureOut">
              <a:rPr lang="be-BY" smtClean="0"/>
              <a:t>13.12.16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03BF-5BFC-430C-AA72-90F27E003D8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1607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9AAF-8692-478E-8C18-69AC11F139CA}" type="datetimeFigureOut">
              <a:rPr lang="be-BY" smtClean="0"/>
              <a:t>13.12.16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03BF-5BFC-430C-AA72-90F27E003D8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3902017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9AAF-8692-478E-8C18-69AC11F139CA}" type="datetimeFigureOut">
              <a:rPr lang="be-BY" smtClean="0"/>
              <a:t>13.12.16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03BF-5BFC-430C-AA72-90F27E003D8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1678729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9AAF-8692-478E-8C18-69AC11F139CA}" type="datetimeFigureOut">
              <a:rPr lang="be-BY" smtClean="0"/>
              <a:t>13.12.16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FE03BF-5BFC-430C-AA72-90F27E003D8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200688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9AAF-8692-478E-8C18-69AC11F139CA}" type="datetimeFigureOut">
              <a:rPr lang="be-BY" smtClean="0"/>
              <a:t>13.12.16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FE03BF-5BFC-430C-AA72-90F27E003D8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9427218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9AAF-8692-478E-8C18-69AC11F139CA}" type="datetimeFigureOut">
              <a:rPr lang="be-BY" smtClean="0"/>
              <a:t>13.12.16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FE03BF-5BFC-430C-AA72-90F27E003D8F}" type="slidenum">
              <a:rPr lang="be-BY" smtClean="0"/>
              <a:t>‹#›</a:t>
            </a:fld>
            <a:endParaRPr lang="be-BY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49041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9AAF-8692-478E-8C18-69AC11F139CA}" type="datetimeFigureOut">
              <a:rPr lang="be-BY" smtClean="0"/>
              <a:t>13.12.16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FE03BF-5BFC-430C-AA72-90F27E003D8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7509520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9AAF-8692-478E-8C18-69AC11F139CA}" type="datetimeFigureOut">
              <a:rPr lang="be-BY" smtClean="0"/>
              <a:t>13.12.16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FE03BF-5BFC-430C-AA72-90F27E003D8F}" type="slidenum">
              <a:rPr lang="be-BY" smtClean="0"/>
              <a:t>‹#›</a:t>
            </a:fld>
            <a:endParaRPr lang="be-BY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2139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9AAF-8692-478E-8C18-69AC11F139CA}" type="datetimeFigureOut">
              <a:rPr lang="be-BY" smtClean="0"/>
              <a:t>13.12.16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FE03BF-5BFC-430C-AA72-90F27E003D8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4302462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9AAF-8692-478E-8C18-69AC11F139CA}" type="datetimeFigureOut">
              <a:rPr lang="be-BY" smtClean="0"/>
              <a:t>13.12.16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03BF-5BFC-430C-AA72-90F27E003D8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6014698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9AAF-8692-478E-8C18-69AC11F139CA}" type="datetimeFigureOut">
              <a:rPr lang="be-BY" smtClean="0"/>
              <a:t>13.12.16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03BF-5BFC-430C-AA72-90F27E003D8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90940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9AAF-8692-478E-8C18-69AC11F139CA}" type="datetimeFigureOut">
              <a:rPr lang="be-BY" smtClean="0"/>
              <a:t>13.12.16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03BF-5BFC-430C-AA72-90F27E003D8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20266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9AAF-8692-478E-8C18-69AC11F139CA}" type="datetimeFigureOut">
              <a:rPr lang="be-BY" smtClean="0"/>
              <a:t>13.12.16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03BF-5BFC-430C-AA72-90F27E003D8F}" type="slidenum">
              <a:rPr lang="be-BY" smtClean="0"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6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9AAF-8692-478E-8C18-69AC11F139CA}" type="datetimeFigureOut">
              <a:rPr lang="be-BY" smtClean="0"/>
              <a:t>13.12.16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03BF-5BFC-430C-AA72-90F27E003D8F}" type="slidenum">
              <a:rPr lang="be-BY" smtClean="0"/>
              <a:t>‹#›</a:t>
            </a:fld>
            <a:endParaRPr lang="be-BY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8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9AAF-8692-478E-8C18-69AC11F139CA}" type="datetimeFigureOut">
              <a:rPr lang="be-BY" smtClean="0"/>
              <a:t>13.12.16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03BF-5BFC-430C-AA72-90F27E003D8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71783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9AAF-8692-478E-8C18-69AC11F139CA}" type="datetimeFigureOut">
              <a:rPr lang="be-BY" smtClean="0"/>
              <a:t>13.12.16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03BF-5BFC-430C-AA72-90F27E003D8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10316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9AAF-8692-478E-8C18-69AC11F139CA}" type="datetimeFigureOut">
              <a:rPr lang="be-BY" smtClean="0"/>
              <a:t>13.12.16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03BF-5BFC-430C-AA72-90F27E003D8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23531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899AAF-8692-478E-8C18-69AC11F139CA}" type="datetimeFigureOut">
              <a:rPr lang="be-BY" smtClean="0"/>
              <a:t>13.12.16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E03BF-5BFC-430C-AA72-90F27E003D8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57558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899AAF-8692-478E-8C18-69AC11F139CA}" type="datetimeFigureOut">
              <a:rPr lang="be-BY" smtClean="0"/>
              <a:t>13.12.16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E03BF-5BFC-430C-AA72-90F27E003D8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3516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99AAF-8692-478E-8C18-69AC11F139CA}" type="datetimeFigureOut">
              <a:rPr lang="be-BY" smtClean="0"/>
              <a:t>13.12.16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4FE03BF-5BFC-430C-AA72-90F27E003D8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87739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  <p:sldLayoutId id="2147484006" r:id="rId12"/>
    <p:sldLayoutId id="2147484007" r:id="rId13"/>
    <p:sldLayoutId id="2147484008" r:id="rId14"/>
    <p:sldLayoutId id="2147484009" r:id="rId15"/>
    <p:sldLayoutId id="21474840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11951" y="1484291"/>
            <a:ext cx="8915399" cy="2262781"/>
          </a:xfrm>
        </p:spPr>
        <p:txBody>
          <a:bodyPr/>
          <a:lstStyle/>
          <a:p>
            <a:r>
              <a:rPr lang="en-US" dirty="0" err="1" smtClean="0"/>
              <a:t>Pokemon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3968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Eevee</a:t>
            </a:r>
            <a:endParaRPr lang="be-BY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837" y="1264555"/>
            <a:ext cx="4804318" cy="5159621"/>
          </a:xfrm>
        </p:spPr>
      </p:pic>
      <p:sp>
        <p:nvSpPr>
          <p:cNvPr id="7" name="Прямоугольник 6"/>
          <p:cNvSpPr/>
          <p:nvPr/>
        </p:nvSpPr>
        <p:spPr>
          <a:xfrm>
            <a:off x="1663600" y="1483309"/>
            <a:ext cx="3567968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Height: 0.3m</a:t>
            </a:r>
          </a:p>
          <a:p>
            <a:pPr algn="ctr"/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Weight: 6.5kg</a:t>
            </a: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IQ: group F 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120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Покемоны</a:t>
            </a:r>
            <a:r>
              <a:rPr lang="ru-RU" dirty="0" smtClean="0"/>
              <a:t>, которые вполне могли бы быть вашими ручными драконами</a:t>
            </a:r>
            <a:endParaRPr lang="be-BY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1" t="59301" r="47361" b="8959"/>
          <a:stretch/>
        </p:blipFill>
        <p:spPr>
          <a:xfrm>
            <a:off x="3222885" y="2233536"/>
            <a:ext cx="7207848" cy="3852472"/>
          </a:xfrm>
        </p:spPr>
      </p:pic>
    </p:spTree>
    <p:extLst>
      <p:ext uri="{BB962C8B-B14F-4D97-AF65-F5344CB8AC3E}">
        <p14:creationId xmlns:p14="http://schemas.microsoft.com/office/powerpoint/2010/main" val="390785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Charizard</a:t>
            </a:r>
            <a:endParaRPr lang="be-BY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998" y="1264555"/>
            <a:ext cx="4595191" cy="5196355"/>
          </a:xfrm>
        </p:spPr>
      </p:pic>
      <p:sp>
        <p:nvSpPr>
          <p:cNvPr id="6" name="Прямоугольник 5"/>
          <p:cNvSpPr/>
          <p:nvPr/>
        </p:nvSpPr>
        <p:spPr>
          <a:xfrm>
            <a:off x="2008374" y="1513289"/>
            <a:ext cx="3567968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Height: 1.7m</a:t>
            </a:r>
          </a:p>
          <a:p>
            <a:pPr algn="ctr"/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Weight: 90.5kg</a:t>
            </a: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Type1:Fire</a:t>
            </a:r>
          </a:p>
          <a:p>
            <a:pPr algn="ctr"/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Type2:Flying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73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Rayquaza</a:t>
            </a:r>
            <a:endParaRPr lang="be-BY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173" y="1519003"/>
            <a:ext cx="4805793" cy="4437167"/>
          </a:xfrm>
        </p:spPr>
      </p:pic>
      <p:sp>
        <p:nvSpPr>
          <p:cNvPr id="5" name="Прямоугольник 4"/>
          <p:cNvSpPr/>
          <p:nvPr/>
        </p:nvSpPr>
        <p:spPr>
          <a:xfrm>
            <a:off x="2008374" y="1513289"/>
            <a:ext cx="3567968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Height: 7.01m</a:t>
            </a:r>
          </a:p>
          <a:p>
            <a:pPr algn="ctr"/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Weight: 206.5kg</a:t>
            </a: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Type1:Dragon</a:t>
            </a:r>
          </a:p>
          <a:p>
            <a:pPr algn="ctr"/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Type2:Flying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903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Dragonite</a:t>
            </a:r>
            <a:endParaRPr lang="be-BY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498" y="1264555"/>
            <a:ext cx="4733431" cy="4733431"/>
          </a:xfrm>
        </p:spPr>
      </p:pic>
      <p:sp>
        <p:nvSpPr>
          <p:cNvPr id="5" name="Прямоугольник 4"/>
          <p:cNvSpPr/>
          <p:nvPr/>
        </p:nvSpPr>
        <p:spPr>
          <a:xfrm>
            <a:off x="2008374" y="1513289"/>
            <a:ext cx="3567968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Height: 2.21m</a:t>
            </a:r>
          </a:p>
          <a:p>
            <a:pPr algn="ctr"/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Weight: 210kg</a:t>
            </a: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Type1:Dragon</a:t>
            </a:r>
          </a:p>
          <a:p>
            <a:pPr algn="ctr"/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Type2:Flying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806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e-BY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7" t="14410" r="16237" b="11331"/>
          <a:stretch/>
        </p:blipFill>
        <p:spPr>
          <a:xfrm>
            <a:off x="2053652" y="171475"/>
            <a:ext cx="9728616" cy="6525290"/>
          </a:xfrm>
        </p:spPr>
      </p:pic>
    </p:spTree>
    <p:extLst>
      <p:ext uri="{BB962C8B-B14F-4D97-AF65-F5344CB8AC3E}">
        <p14:creationId xmlns:p14="http://schemas.microsoft.com/office/powerpoint/2010/main" val="155725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e-BY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488544"/>
              </p:ext>
            </p:extLst>
          </p:nvPr>
        </p:nvGraphicFramePr>
        <p:xfrm>
          <a:off x="2592925" y="1474033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054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e-BY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743169"/>
              </p:ext>
            </p:extLst>
          </p:nvPr>
        </p:nvGraphicFramePr>
        <p:xfrm>
          <a:off x="2589212" y="1533098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926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e-BY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1350366"/>
              </p:ext>
            </p:extLst>
          </p:nvPr>
        </p:nvGraphicFramePr>
        <p:xfrm>
          <a:off x="2592925" y="1489023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802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Покемоны</a:t>
            </a:r>
            <a:r>
              <a:rPr lang="ru-RU" dirty="0" smtClean="0"/>
              <a:t>, которые вполне могли бы жить у вас дома</a:t>
            </a:r>
            <a:endParaRPr lang="be-BY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5" t="48989" r="43020" b="8219"/>
          <a:stretch/>
        </p:blipFill>
        <p:spPr>
          <a:xfrm>
            <a:off x="3717190" y="1905000"/>
            <a:ext cx="6880858" cy="4262363"/>
          </a:xfrm>
        </p:spPr>
      </p:pic>
    </p:spTree>
    <p:extLst>
      <p:ext uri="{BB962C8B-B14F-4D97-AF65-F5344CB8AC3E}">
        <p14:creationId xmlns:p14="http://schemas.microsoft.com/office/powerpoint/2010/main" val="114653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Mew</a:t>
            </a:r>
            <a:endParaRPr lang="be-BY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097" y="1264555"/>
            <a:ext cx="5248458" cy="5248458"/>
          </a:xfrm>
        </p:spPr>
      </p:pic>
      <p:sp>
        <p:nvSpPr>
          <p:cNvPr id="5" name="Прямоугольник 4"/>
          <p:cNvSpPr/>
          <p:nvPr/>
        </p:nvSpPr>
        <p:spPr>
          <a:xfrm>
            <a:off x="1378787" y="1498299"/>
            <a:ext cx="3567968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Height: 0.4m</a:t>
            </a:r>
          </a:p>
          <a:p>
            <a:pPr algn="ctr"/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Weight: 4kg</a:t>
            </a: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IQ: group H 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420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Meowth</a:t>
            </a:r>
            <a:endParaRPr lang="be-BY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086" y="1264555"/>
            <a:ext cx="5804676" cy="5256166"/>
          </a:xfrm>
        </p:spPr>
      </p:pic>
      <p:sp>
        <p:nvSpPr>
          <p:cNvPr id="5" name="Прямоугольник 4"/>
          <p:cNvSpPr/>
          <p:nvPr/>
        </p:nvSpPr>
        <p:spPr>
          <a:xfrm>
            <a:off x="1660118" y="1504398"/>
            <a:ext cx="3567968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Height: 0.4m</a:t>
            </a:r>
          </a:p>
          <a:p>
            <a:pPr algn="ctr"/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Weight: 4.2kg</a:t>
            </a: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IQ: group G 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61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Snubbull</a:t>
            </a:r>
            <a:endParaRPr lang="be-BY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00" y="1264555"/>
            <a:ext cx="5257329" cy="5122958"/>
          </a:xfrm>
        </p:spPr>
      </p:pic>
      <p:sp>
        <p:nvSpPr>
          <p:cNvPr id="5" name="Прямоугольник 4"/>
          <p:cNvSpPr/>
          <p:nvPr/>
        </p:nvSpPr>
        <p:spPr>
          <a:xfrm>
            <a:off x="1843482" y="1483308"/>
            <a:ext cx="3567968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Height: 0.6m</a:t>
            </a:r>
          </a:p>
          <a:p>
            <a:pPr algn="ctr"/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Weight: 7.8kg</a:t>
            </a: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IQ: group A 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275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Легкий дым">
  <a:themeElements>
    <a:clrScheme name="Красный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323</TotalTime>
  <Words>110</Words>
  <Application>Microsoft Office PowerPoint</Application>
  <PresentationFormat>Широкоэкранный</PresentationFormat>
  <Paragraphs>54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1_HDOfficeLightV0</vt:lpstr>
      <vt:lpstr>Легкий дым</vt:lpstr>
      <vt:lpstr>Pokemon</vt:lpstr>
      <vt:lpstr>Презентация PowerPoint</vt:lpstr>
      <vt:lpstr>Презентация PowerPoint</vt:lpstr>
      <vt:lpstr>Презентация PowerPoint</vt:lpstr>
      <vt:lpstr>Презентация PowerPoint</vt:lpstr>
      <vt:lpstr>Покемоны, которые вполне могли бы жить у вас дома</vt:lpstr>
      <vt:lpstr>Mew</vt:lpstr>
      <vt:lpstr>Meowth</vt:lpstr>
      <vt:lpstr>Snubbull</vt:lpstr>
      <vt:lpstr>Eevee</vt:lpstr>
      <vt:lpstr>Покемоны, которые вполне могли бы быть вашими ручными драконами</vt:lpstr>
      <vt:lpstr>Charizard</vt:lpstr>
      <vt:lpstr>Rayquaza</vt:lpstr>
      <vt:lpstr>Dragonite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Покемоны</dc:title>
  <dc:creator>Евгений Гуринович</dc:creator>
  <cp:lastModifiedBy>Евгений Гуринович</cp:lastModifiedBy>
  <cp:revision>15</cp:revision>
  <dcterms:created xsi:type="dcterms:W3CDTF">2016-12-13T11:30:38Z</dcterms:created>
  <dcterms:modified xsi:type="dcterms:W3CDTF">2016-12-13T16:53:59Z</dcterms:modified>
</cp:coreProperties>
</file>