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5" r:id="rId4"/>
    <p:sldMasterId id="2147483730" r:id="rId5"/>
  </p:sldMasterIdLst>
  <p:notesMasterIdLst>
    <p:notesMasterId r:id="rId17"/>
  </p:notesMasterIdLst>
  <p:handoutMasterIdLst>
    <p:handoutMasterId r:id="rId18"/>
  </p:handoutMasterIdLst>
  <p:sldIdLst>
    <p:sldId id="449" r:id="rId6"/>
    <p:sldId id="452" r:id="rId7"/>
    <p:sldId id="458" r:id="rId8"/>
    <p:sldId id="271" r:id="rId9"/>
    <p:sldId id="400" r:id="rId10"/>
    <p:sldId id="460" r:id="rId11"/>
    <p:sldId id="459" r:id="rId12"/>
    <p:sldId id="461" r:id="rId13"/>
    <p:sldId id="462" r:id="rId14"/>
    <p:sldId id="353" r:id="rId15"/>
    <p:sldId id="453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>
          <p15:clr>
            <a:srgbClr val="A4A3A4"/>
          </p15:clr>
        </p15:guide>
        <p15:guide id="2" orient="horz" pos="764">
          <p15:clr>
            <a:srgbClr val="A4A3A4"/>
          </p15:clr>
        </p15:guide>
        <p15:guide id="3" orient="horz" pos="3544">
          <p15:clr>
            <a:srgbClr val="A4A3A4"/>
          </p15:clr>
        </p15:guide>
        <p15:guide id="4" orient="horz" pos="2159">
          <p15:clr>
            <a:srgbClr val="A4A3A4"/>
          </p15:clr>
        </p15:guide>
        <p15:guide id="5" orient="horz" pos="1374">
          <p15:clr>
            <a:srgbClr val="A4A3A4"/>
          </p15:clr>
        </p15:guide>
        <p15:guide id="6" orient="horz" pos="3699">
          <p15:clr>
            <a:srgbClr val="A4A3A4"/>
          </p15:clr>
        </p15:guide>
        <p15:guide id="7" orient="horz" pos="1151">
          <p15:clr>
            <a:srgbClr val="A4A3A4"/>
          </p15:clr>
        </p15:guide>
        <p15:guide id="8" pos="2922">
          <p15:clr>
            <a:srgbClr val="A4A3A4"/>
          </p15:clr>
        </p15:guide>
        <p15:guide id="9" pos="391">
          <p15:clr>
            <a:srgbClr val="A4A3A4"/>
          </p15:clr>
        </p15:guide>
        <p15:guide id="10" pos="3158">
          <p15:clr>
            <a:srgbClr val="A4A3A4"/>
          </p15:clr>
        </p15:guide>
        <p15:guide id="11" pos="5474">
          <p15:clr>
            <a:srgbClr val="A4A3A4"/>
          </p15:clr>
        </p15:guide>
        <p15:guide id="12" pos="3987">
          <p15:clr>
            <a:srgbClr val="A4A3A4"/>
          </p15:clr>
        </p15:guide>
        <p15:guide id="13" pos="218">
          <p15:clr>
            <a:srgbClr val="A4A3A4"/>
          </p15:clr>
        </p15:guide>
        <p15:guide id="14" pos="257">
          <p15:clr>
            <a:srgbClr val="A4A3A4"/>
          </p15:clr>
        </p15:guide>
        <p15:guide id="15" pos="5107">
          <p15:clr>
            <a:srgbClr val="A4A3A4"/>
          </p15:clr>
        </p15:guide>
        <p15:guide id="16" pos="5166">
          <p15:clr>
            <a:srgbClr val="A4A3A4"/>
          </p15:clr>
        </p15:guide>
        <p15:guide id="17" pos="485">
          <p15:clr>
            <a:srgbClr val="A4A3A4"/>
          </p15:clr>
        </p15:guide>
        <p15:guide id="18" orient="horz" pos="1167">
          <p15:clr>
            <a:srgbClr val="A4A3A4"/>
          </p15:clr>
        </p15:guide>
        <p15:guide id="19" pos="2962">
          <p15:clr>
            <a:srgbClr val="A4A3A4"/>
          </p15:clr>
        </p15:guide>
        <p15:guide id="20" pos="258">
          <p15:clr>
            <a:srgbClr val="A4A3A4"/>
          </p15:clr>
        </p15:guide>
        <p15:guide id="21" pos="544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464547"/>
    <a:srgbClr val="666666"/>
    <a:srgbClr val="B22746"/>
    <a:srgbClr val="A3C644"/>
    <a:srgbClr val="E6E6E6"/>
    <a:srgbClr val="CCCCCC"/>
    <a:srgbClr val="999999"/>
    <a:srgbClr val="2FC2D9"/>
    <a:srgbClr val="1A9CB0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05" autoAdjust="0"/>
    <p:restoredTop sz="96719" autoAdjust="0"/>
  </p:normalViewPr>
  <p:slideViewPr>
    <p:cSldViewPr snapToGrid="0">
      <p:cViewPr varScale="1">
        <p:scale>
          <a:sx n="110" d="100"/>
          <a:sy n="110" d="100"/>
        </p:scale>
        <p:origin x="1410" y="108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51"/>
        <p:guide pos="2922"/>
        <p:guide pos="391"/>
        <p:guide pos="3158"/>
        <p:guide pos="5474"/>
        <p:guide pos="3987"/>
        <p:guide pos="218"/>
        <p:guide pos="257"/>
        <p:guide pos="5107"/>
        <p:guide pos="5166"/>
        <p:guide pos="485"/>
        <p:guide orient="horz" pos="1167"/>
        <p:guide pos="2962"/>
        <p:guide pos="258"/>
        <p:guide pos="544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39DA4D-B536-42C0-BC95-2E29630A270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DFF3608-3399-4E8A-B471-B91DD443E4D6}">
      <dgm:prSet/>
      <dgm:spPr/>
      <dgm:t>
        <a:bodyPr/>
        <a:lstStyle/>
        <a:p>
          <a:r>
            <a:rPr lang="en-US" baseline="0" dirty="0">
              <a:solidFill>
                <a:schemeClr val="accent1">
                  <a:lumMod val="10000"/>
                </a:schemeClr>
              </a:solidFill>
            </a:rPr>
            <a:t>December 2, 2017</a:t>
          </a:r>
          <a:endParaRPr lang="en-US" dirty="0">
            <a:solidFill>
              <a:schemeClr val="accent1">
                <a:lumMod val="10000"/>
              </a:schemeClr>
            </a:solidFill>
          </a:endParaRPr>
        </a:p>
      </dgm:t>
    </dgm:pt>
    <dgm:pt modelId="{21920479-89E5-4D86-8ACD-634D84B1D364}" type="parTrans" cxnId="{68833230-877D-4151-A886-0370BEEB24ED}">
      <dgm:prSet/>
      <dgm:spPr/>
      <dgm:t>
        <a:bodyPr/>
        <a:lstStyle/>
        <a:p>
          <a:endParaRPr lang="en-US"/>
        </a:p>
      </dgm:t>
    </dgm:pt>
    <dgm:pt modelId="{AD696751-ECC2-4BDF-869D-B57245167FA6}" type="sibTrans" cxnId="{68833230-877D-4151-A886-0370BEEB24ED}">
      <dgm:prSet/>
      <dgm:spPr/>
      <dgm:t>
        <a:bodyPr/>
        <a:lstStyle/>
        <a:p>
          <a:endParaRPr lang="en-US"/>
        </a:p>
      </dgm:t>
    </dgm:pt>
    <dgm:pt modelId="{EA535985-975E-4D11-97DA-D6E87BAAB21A}" type="pres">
      <dgm:prSet presAssocID="{1939DA4D-B536-42C0-BC95-2E29630A2700}" presName="linear" presStyleCnt="0">
        <dgm:presLayoutVars>
          <dgm:animLvl val="lvl"/>
          <dgm:resizeHandles val="exact"/>
        </dgm:presLayoutVars>
      </dgm:prSet>
      <dgm:spPr/>
    </dgm:pt>
    <dgm:pt modelId="{8CFC7B17-7A7C-433C-A44A-05E1909F376C}" type="pres">
      <dgm:prSet presAssocID="{EDFF3608-3399-4E8A-B471-B91DD443E4D6}" presName="parentText" presStyleLbl="node1" presStyleIdx="0" presStyleCnt="1" custLinFactNeighborX="-8428" custLinFactNeighborY="2916">
        <dgm:presLayoutVars>
          <dgm:chMax val="0"/>
          <dgm:bulletEnabled val="1"/>
        </dgm:presLayoutVars>
      </dgm:prSet>
      <dgm:spPr/>
    </dgm:pt>
  </dgm:ptLst>
  <dgm:cxnLst>
    <dgm:cxn modelId="{68833230-877D-4151-A886-0370BEEB24ED}" srcId="{1939DA4D-B536-42C0-BC95-2E29630A2700}" destId="{EDFF3608-3399-4E8A-B471-B91DD443E4D6}" srcOrd="0" destOrd="0" parTransId="{21920479-89E5-4D86-8ACD-634D84B1D364}" sibTransId="{AD696751-ECC2-4BDF-869D-B57245167FA6}"/>
    <dgm:cxn modelId="{84F5CD4D-6072-46EF-B873-35CDDD353F08}" type="presOf" srcId="{1939DA4D-B536-42C0-BC95-2E29630A2700}" destId="{EA535985-975E-4D11-97DA-D6E87BAAB21A}" srcOrd="0" destOrd="0" presId="urn:microsoft.com/office/officeart/2005/8/layout/vList2"/>
    <dgm:cxn modelId="{D82751D2-6D83-4371-BF5A-92F3E935D0D9}" type="presOf" srcId="{EDFF3608-3399-4E8A-B471-B91DD443E4D6}" destId="{8CFC7B17-7A7C-433C-A44A-05E1909F376C}" srcOrd="0" destOrd="0" presId="urn:microsoft.com/office/officeart/2005/8/layout/vList2"/>
    <dgm:cxn modelId="{5C3B4563-7715-4F9A-8C5D-4E53EC6F5D47}" type="presParOf" srcId="{EA535985-975E-4D11-97DA-D6E87BAAB21A}" destId="{8CFC7B17-7A7C-433C-A44A-05E1909F376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FC7B17-7A7C-433C-A44A-05E1909F376C}">
      <dsp:nvSpPr>
        <dsp:cNvPr id="0" name=""/>
        <dsp:cNvSpPr/>
      </dsp:nvSpPr>
      <dsp:spPr>
        <a:xfrm>
          <a:off x="0" y="20471"/>
          <a:ext cx="3930868" cy="351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baseline="0" dirty="0">
              <a:solidFill>
                <a:schemeClr val="accent1">
                  <a:lumMod val="10000"/>
                </a:schemeClr>
              </a:solidFill>
            </a:rPr>
            <a:t>December 2, 2017</a:t>
          </a:r>
          <a:endParaRPr lang="en-US" sz="1500" kern="1200" dirty="0">
            <a:solidFill>
              <a:schemeClr val="accent1">
                <a:lumMod val="10000"/>
              </a:schemeClr>
            </a:solidFill>
          </a:endParaRPr>
        </a:p>
      </dsp:txBody>
      <dsp:txXfrm>
        <a:off x="17134" y="37605"/>
        <a:ext cx="3896600" cy="3167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t>12/2/2017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t>12/2/2017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5475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6639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P37 – divide into 2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671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663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117709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" y="926332"/>
            <a:ext cx="778669" cy="557606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>
              <a:solidFill>
                <a:srgbClr val="2FC2D9"/>
              </a:solidFill>
            </a:endParaRPr>
          </a:p>
        </p:txBody>
      </p:sp>
      <p:sp>
        <p:nvSpPr>
          <p:cNvPr id="4" name="Oval 3"/>
          <p:cNvSpPr/>
          <p:nvPr userDrawn="1"/>
        </p:nvSpPr>
        <p:spPr>
          <a:xfrm>
            <a:off x="575866" y="3477648"/>
            <a:ext cx="411480" cy="411480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rgbClr val="FFFFFF"/>
                </a:solidFill>
                <a:latin typeface="Arial Black"/>
                <a:cs typeface="Arial Black"/>
              </a:rPr>
              <a:t>2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 flipH="1">
            <a:off x="0" y="4633576"/>
            <a:ext cx="9144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575866" y="1630376"/>
            <a:ext cx="411480" cy="41148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0" y="2786304"/>
            <a:ext cx="9144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 userDrawn="1"/>
        </p:nvSpPr>
        <p:spPr>
          <a:xfrm>
            <a:off x="575866" y="5324921"/>
            <a:ext cx="411480" cy="411480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rgbClr val="FFFFFF"/>
                </a:solidFill>
                <a:latin typeface="Arial Black"/>
                <a:cs typeface="Arial Black"/>
              </a:rPr>
              <a:t>3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3" hasCustomPrompt="1"/>
          </p:nvPr>
        </p:nvSpPr>
        <p:spPr>
          <a:xfrm>
            <a:off x="1117600" y="1422400"/>
            <a:ext cx="1790700" cy="889000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None/>
              <a:defRPr sz="1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LOREM IPSUM DOLOR SIT AMET DIAM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24" hasCustomPrompt="1"/>
          </p:nvPr>
        </p:nvSpPr>
        <p:spPr>
          <a:xfrm>
            <a:off x="3086100" y="1206500"/>
            <a:ext cx="5664200" cy="1333500"/>
          </a:xfrm>
          <a:prstGeom prst="rect">
            <a:avLst/>
          </a:prstGeom>
        </p:spPr>
        <p:txBody>
          <a:bodyPr vert="horz" anchor="ctr" anchorCtr="0"/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endParaRPr lang="en-US" dirty="0"/>
          </a:p>
          <a:p>
            <a:pPr lvl="0"/>
            <a:r>
              <a:rPr lang="en-US" dirty="0"/>
              <a:t>Se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magna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endParaRPr lang="en-US" dirty="0"/>
          </a:p>
          <a:p>
            <a:pPr marL="173736" marR="0" lvl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endParaRPr lang="en-US" dirty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25" hasCustomPrompt="1"/>
          </p:nvPr>
        </p:nvSpPr>
        <p:spPr>
          <a:xfrm>
            <a:off x="1117600" y="3238500"/>
            <a:ext cx="1790700" cy="889000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None/>
              <a:defRPr sz="1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LOREM IPSUM DOLOR SIT AMET DIAM</a:t>
            </a:r>
          </a:p>
        </p:txBody>
      </p:sp>
      <p:sp>
        <p:nvSpPr>
          <p:cNvPr id="20" name="Content Placeholder 11"/>
          <p:cNvSpPr>
            <a:spLocks noGrp="1"/>
          </p:cNvSpPr>
          <p:nvPr>
            <p:ph sz="quarter" idx="26" hasCustomPrompt="1"/>
          </p:nvPr>
        </p:nvSpPr>
        <p:spPr>
          <a:xfrm>
            <a:off x="3086100" y="3022600"/>
            <a:ext cx="5664200" cy="1333500"/>
          </a:xfrm>
          <a:prstGeom prst="rect">
            <a:avLst/>
          </a:prstGeom>
        </p:spPr>
        <p:txBody>
          <a:bodyPr vert="horz" anchor="ctr" anchorCtr="0"/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endParaRPr lang="en-US" dirty="0"/>
          </a:p>
          <a:p>
            <a:pPr lvl="0"/>
            <a:r>
              <a:rPr lang="en-US" dirty="0"/>
              <a:t>Se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magna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endParaRPr lang="en-US" dirty="0"/>
          </a:p>
          <a:p>
            <a:pPr marL="173736" marR="0" lvl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27" hasCustomPrompt="1"/>
          </p:nvPr>
        </p:nvSpPr>
        <p:spPr>
          <a:xfrm>
            <a:off x="1117600" y="5080000"/>
            <a:ext cx="1790700" cy="889000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None/>
              <a:defRPr sz="1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LOREM IPSUM DOLOR SIT AMET DIAM</a:t>
            </a:r>
          </a:p>
        </p:txBody>
      </p:sp>
      <p:sp>
        <p:nvSpPr>
          <p:cNvPr id="22" name="Content Placeholder 11"/>
          <p:cNvSpPr>
            <a:spLocks noGrp="1"/>
          </p:cNvSpPr>
          <p:nvPr>
            <p:ph sz="quarter" idx="28" hasCustomPrompt="1"/>
          </p:nvPr>
        </p:nvSpPr>
        <p:spPr>
          <a:xfrm>
            <a:off x="3086100" y="4864100"/>
            <a:ext cx="5664200" cy="1333500"/>
          </a:xfrm>
          <a:prstGeom prst="rect">
            <a:avLst/>
          </a:prstGeom>
        </p:spPr>
        <p:txBody>
          <a:bodyPr vert="horz" anchor="ctr" anchorCtr="0"/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endParaRPr lang="en-US" dirty="0"/>
          </a:p>
          <a:p>
            <a:pPr lvl="0"/>
            <a:r>
              <a:rPr lang="en-US" dirty="0"/>
              <a:t>Se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magna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endParaRPr lang="en-US" dirty="0"/>
          </a:p>
          <a:p>
            <a:pPr marL="173736" marR="0" lvl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endParaRPr lang="en-US" dirty="0"/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041069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- withou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-4"/>
            <a:ext cx="9144000" cy="929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5400" dir="54000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808738" y="119512"/>
            <a:ext cx="6457956" cy="724866"/>
          </a:xfrm>
          <a:prstGeom prst="rect">
            <a:avLst/>
          </a:prstGeom>
        </p:spPr>
        <p:txBody>
          <a:bodyPr vert="horz" lIns="91440" tIns="0" rIns="91440" bIns="45720" rtlCol="0" anchor="ctr">
            <a:normAutofit/>
          </a:bodyPr>
          <a:lstStyle>
            <a:lvl1pPr>
              <a:defRPr baseline="0"/>
            </a:lvl1pPr>
          </a:lstStyle>
          <a:p>
            <a:r>
              <a:rPr lang="en-US" dirty="0"/>
              <a:t>client name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667934" y="328466"/>
            <a:ext cx="0" cy="27432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 flipV="1">
            <a:off x="9144000" y="943717"/>
            <a:ext cx="0" cy="5598499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/>
          <p:cNvSpPr>
            <a:spLocks noGrp="1"/>
          </p:cNvSpPr>
          <p:nvPr>
            <p:ph idx="1" hasCustomPrompt="1"/>
          </p:nvPr>
        </p:nvSpPr>
        <p:spPr>
          <a:xfrm>
            <a:off x="4777866" y="1761513"/>
            <a:ext cx="3931920" cy="3657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3038" indent="-173038">
              <a:lnSpc>
                <a:spcPts val="16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 sz="1600" baseline="0">
                <a:solidFill>
                  <a:schemeClr val="tx1"/>
                </a:solidFill>
              </a:defRPr>
            </a:lvl1pPr>
            <a:lvl2pPr>
              <a:defRPr sz="1600"/>
            </a:lvl2pPr>
            <a:lvl3pPr>
              <a:defRPr sz="1400"/>
            </a:lvl3pPr>
          </a:lstStyle>
          <a:p>
            <a:pPr marL="173038" indent="-173038">
              <a:buClr>
                <a:srgbClr val="2FC2D9"/>
              </a:buClr>
            </a:pPr>
            <a:r>
              <a:rPr lang="en-US" dirty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>
                <a:solidFill>
                  <a:srgbClr val="444444"/>
                </a:solidFill>
              </a:rPr>
              <a:t>Click to add bulleted list</a:t>
            </a:r>
          </a:p>
        </p:txBody>
      </p:sp>
      <p:sp>
        <p:nvSpPr>
          <p:cNvPr id="23" name="Content Placeholder 22"/>
          <p:cNvSpPr>
            <a:spLocks noGrp="1"/>
          </p:cNvSpPr>
          <p:nvPr>
            <p:ph sz="quarter" idx="10" hasCustomPrompt="1"/>
          </p:nvPr>
        </p:nvSpPr>
        <p:spPr>
          <a:xfrm>
            <a:off x="363536" y="1761513"/>
            <a:ext cx="3931920" cy="3657600"/>
          </a:xfrm>
          <a:prstGeom prst="rect">
            <a:avLst/>
          </a:prstGeom>
        </p:spPr>
        <p:txBody>
          <a:bodyPr tIns="45720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None/>
              <a:defRPr sz="16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 dirty="0">
                <a:solidFill>
                  <a:srgbClr val="444444"/>
                </a:solidFill>
              </a:rPr>
              <a:t>Click to add text - Lorem </a:t>
            </a:r>
            <a:r>
              <a:rPr lang="en-US" dirty="0" err="1">
                <a:solidFill>
                  <a:srgbClr val="444444"/>
                </a:solidFill>
              </a:rPr>
              <a:t>ipsum</a:t>
            </a:r>
            <a:r>
              <a:rPr lang="en-US" dirty="0">
                <a:solidFill>
                  <a:srgbClr val="444444"/>
                </a:solidFill>
              </a:rPr>
              <a:t> dolor sit </a:t>
            </a:r>
            <a:r>
              <a:rPr lang="en-US" dirty="0" err="1">
                <a:solidFill>
                  <a:srgbClr val="444444"/>
                </a:solidFill>
              </a:rPr>
              <a:t>amet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consectetur</a:t>
            </a:r>
            <a:r>
              <a:rPr lang="en-US" dirty="0">
                <a:solidFill>
                  <a:srgbClr val="444444"/>
                </a:solidFill>
              </a:rPr>
              <a:t> adipiscing </a:t>
            </a:r>
            <a:r>
              <a:rPr lang="en-US" dirty="0" err="1">
                <a:solidFill>
                  <a:srgbClr val="444444"/>
                </a:solidFill>
              </a:rPr>
              <a:t>elit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Sed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eleifend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a </a:t>
            </a:r>
            <a:r>
              <a:rPr lang="en-US" dirty="0" err="1">
                <a:solidFill>
                  <a:srgbClr val="444444"/>
                </a:solidFill>
              </a:rPr>
              <a:t>purus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tincidunt</a:t>
            </a:r>
            <a:r>
              <a:rPr lang="en-US" dirty="0">
                <a:solidFill>
                  <a:srgbClr val="444444"/>
                </a:solidFill>
              </a:rPr>
              <a:t>, a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Praesent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justo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nec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metus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auctor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volutpat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Morbi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mattis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eros</a:t>
            </a:r>
            <a:r>
              <a:rPr lang="en-US" dirty="0">
                <a:solidFill>
                  <a:srgbClr val="444444"/>
                </a:solidFill>
              </a:rPr>
              <a:t>, adipiscing </a:t>
            </a:r>
            <a:r>
              <a:rPr lang="en-US" dirty="0" err="1">
                <a:solidFill>
                  <a:srgbClr val="444444"/>
                </a:solidFill>
              </a:rPr>
              <a:t>tempor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…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400004" y="256310"/>
            <a:ext cx="1135543" cy="48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aseline="0"/>
            </a:lvl1pPr>
          </a:lstStyle>
          <a:p>
            <a:r>
              <a:rPr lang="en-US" dirty="0"/>
              <a:t>Insert logo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18148" y="1345462"/>
            <a:ext cx="1748991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825048" y="1345462"/>
            <a:ext cx="1748991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</p:spTree>
    <p:extLst>
      <p:ext uri="{BB962C8B-B14F-4D97-AF65-F5344CB8AC3E}">
        <p14:creationId xmlns:p14="http://schemas.microsoft.com/office/powerpoint/2010/main" val="3899584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 Study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Insert Case Study Image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49742"/>
            <a:ext cx="9144000" cy="5082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 idx="4294967295" hasCustomPrompt="1"/>
          </p:nvPr>
        </p:nvSpPr>
        <p:spPr>
          <a:xfrm>
            <a:off x="272273" y="269597"/>
            <a:ext cx="5709427" cy="724866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CASE STUDY CLIENT NAME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285892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vert="horz" anchor="ctr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CASE STUDY IMAGERY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488844" y="0"/>
            <a:ext cx="2655156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0800000" algn="tl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780848" y="939062"/>
            <a:ext cx="2044896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 baseline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2" name="Content Placeholder 10"/>
          <p:cNvSpPr txBox="1">
            <a:spLocks/>
          </p:cNvSpPr>
          <p:nvPr/>
        </p:nvSpPr>
        <p:spPr>
          <a:xfrm>
            <a:off x="6683021" y="1422399"/>
            <a:ext cx="2286000" cy="435789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indent="-17373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</a:pPr>
            <a:r>
              <a:rPr lang="en-US" sz="1400" dirty="0">
                <a:solidFill>
                  <a:srgbClr val="444444"/>
                </a:solidFill>
                <a:latin typeface="Trebuchet MS"/>
                <a:ea typeface="ＭＳ Ｐゴシック" pitchFamily="34" charset="-128"/>
                <a:cs typeface="Trebuchet MS"/>
              </a:rPr>
              <a:t>Lorem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minum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tetur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adipiscing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elit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. </a:t>
            </a:r>
          </a:p>
          <a:p>
            <a:pPr marL="173736" indent="-17373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</a:pP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Mauris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sit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enim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eget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odio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venenatis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egestas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.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Donec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vitae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molestie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enim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. </a:t>
            </a:r>
          </a:p>
          <a:p>
            <a:pPr marL="173736" indent="-17373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</a:pP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Aenean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id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mauris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adipiscing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accumsan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iaculis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urna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sit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facilisis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velit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.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6671724" y="757317"/>
            <a:ext cx="2283749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itle 1"/>
          <p:cNvSpPr>
            <a:spLocks noGrp="1"/>
          </p:cNvSpPr>
          <p:nvPr userDrawn="1">
            <p:ph type="title" idx="4294967295" hasCustomPrompt="1"/>
          </p:nvPr>
        </p:nvSpPr>
        <p:spPr>
          <a:xfrm>
            <a:off x="272273" y="269597"/>
            <a:ext cx="5709427" cy="724866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CASE STUDY CLIENT NAME</a:t>
            </a:r>
            <a:endParaRPr lang="en-US" sz="1800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683021" y="200557"/>
            <a:ext cx="1135543" cy="45516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aseline="0"/>
            </a:lvl1pPr>
          </a:lstStyle>
          <a:p>
            <a:r>
              <a:rPr lang="en-US" dirty="0"/>
              <a:t>Insert logo</a:t>
            </a:r>
          </a:p>
        </p:txBody>
      </p:sp>
    </p:spTree>
    <p:extLst>
      <p:ext uri="{BB962C8B-B14F-4D97-AF65-F5344CB8AC3E}">
        <p14:creationId xmlns:p14="http://schemas.microsoft.com/office/powerpoint/2010/main" val="39559581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6349742"/>
            <a:ext cx="9144000" cy="5082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Insert Image</a:t>
            </a:r>
          </a:p>
        </p:txBody>
      </p:sp>
      <p:sp>
        <p:nvSpPr>
          <p:cNvPr id="8" name="Text Placeholder 13"/>
          <p:cNvSpPr txBox="1">
            <a:spLocks/>
          </p:cNvSpPr>
          <p:nvPr userDrawn="1"/>
        </p:nvSpPr>
        <p:spPr>
          <a:xfrm>
            <a:off x="781353" y="3328611"/>
            <a:ext cx="6488113" cy="92333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872405" y="5136641"/>
            <a:ext cx="5014975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And Line 3 Here</a:t>
            </a:r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872405" y="4479647"/>
            <a:ext cx="368842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Line 2 Here</a:t>
            </a:r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866629" y="3276170"/>
            <a:ext cx="3731155" cy="284693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OPTIONAL EYEBROW HEADER HERE</a:t>
            </a:r>
          </a:p>
        </p:txBody>
      </p:sp>
      <p:sp>
        <p:nvSpPr>
          <p:cNvPr id="21" name="Text Placeholder 12"/>
          <p:cNvSpPr>
            <a:spLocks noGrp="1"/>
          </p:cNvSpPr>
          <p:nvPr>
            <p:ph type="body" sz="quarter" idx="18" hasCustomPrompt="1"/>
          </p:nvPr>
        </p:nvSpPr>
        <p:spPr>
          <a:xfrm>
            <a:off x="872405" y="3831947"/>
            <a:ext cx="528575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Type Line 1 Here</a:t>
            </a:r>
          </a:p>
        </p:txBody>
      </p:sp>
    </p:spTree>
    <p:extLst>
      <p:ext uri="{BB962C8B-B14F-4D97-AF65-F5344CB8AC3E}">
        <p14:creationId xmlns:p14="http://schemas.microsoft.com/office/powerpoint/2010/main" val="29536862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6" descr="Pattern_ppt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ext Placeholder 13"/>
          <p:cNvSpPr txBox="1">
            <a:spLocks/>
          </p:cNvSpPr>
          <p:nvPr userDrawn="1"/>
        </p:nvSpPr>
        <p:spPr>
          <a:xfrm>
            <a:off x="781353" y="3328611"/>
            <a:ext cx="6488113" cy="92333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872405" y="5136641"/>
            <a:ext cx="5014975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And Line 3 Here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872405" y="4479647"/>
            <a:ext cx="368842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Line 2 Here</a:t>
            </a:r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866629" y="3276170"/>
            <a:ext cx="3731155" cy="284693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OPTIONAL EYEBROW HEADER HERE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8" hasCustomPrompt="1"/>
          </p:nvPr>
        </p:nvSpPr>
        <p:spPr>
          <a:xfrm>
            <a:off x="872405" y="3831947"/>
            <a:ext cx="528575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Type Line 1 Here</a:t>
            </a:r>
          </a:p>
        </p:txBody>
      </p:sp>
    </p:spTree>
    <p:extLst>
      <p:ext uri="{BB962C8B-B14F-4D97-AF65-F5344CB8AC3E}">
        <p14:creationId xmlns:p14="http://schemas.microsoft.com/office/powerpoint/2010/main" val="6428188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Backgrou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1A9CB0"/>
              </a:gs>
              <a:gs pos="100000">
                <a:srgbClr val="2FC2D9"/>
              </a:gs>
            </a:gsLst>
            <a:lin ang="1764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</a:pP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626531" y="3197413"/>
            <a:ext cx="7574494" cy="29218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38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HEADLINE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-1642264" y="0"/>
            <a:ext cx="12428528" cy="721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7489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531930536"/>
              </p:ext>
            </p:extLst>
          </p:nvPr>
        </p:nvGraphicFramePr>
        <p:xfrm>
          <a:off x="-1" y="935107"/>
          <a:ext cx="9144000" cy="55303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62760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M2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M3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M4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M5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M6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M7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M8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M9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M10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M11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M12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67589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6883538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03395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31825" y="5455612"/>
            <a:ext cx="6400800" cy="381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MONTH </a:t>
            </a:r>
            <a:r>
              <a:rPr lang="en-US" dirty="0" err="1"/>
              <a:t>DAte</a:t>
            </a:r>
            <a:r>
              <a:rPr lang="en-US" dirty="0"/>
              <a:t>, YEAR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31825" y="4466209"/>
            <a:ext cx="3382957" cy="360099"/>
          </a:xfrm>
          <a:prstGeom prst="rect">
            <a:avLst/>
          </a:prstGeom>
          <a:solidFill>
            <a:schemeClr val="accent2"/>
          </a:solidFill>
        </p:spPr>
        <p:txBody>
          <a:bodyPr wrap="none" tIns="36576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8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6351" y="504825"/>
            <a:ext cx="1411591" cy="45888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073088" y="571499"/>
            <a:ext cx="0" cy="3473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2075578"/>
            <a:ext cx="6910388" cy="6181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200">
                <a:solidFill>
                  <a:schemeClr val="tx1"/>
                </a:solidFill>
                <a:latin typeface="Arial Black"/>
                <a:cs typeface="Arial Black"/>
              </a:defRPr>
            </a:lvl1pPr>
            <a:lvl2pPr>
              <a:defRPr sz="6000">
                <a:latin typeface="Arial Black"/>
                <a:cs typeface="Arial Black"/>
              </a:defRPr>
            </a:lvl2pPr>
            <a:lvl3pPr>
              <a:defRPr sz="6000">
                <a:latin typeface="Arial Black"/>
                <a:cs typeface="Arial Black"/>
              </a:defRPr>
            </a:lvl3pPr>
            <a:lvl4pPr>
              <a:defRPr sz="6000">
                <a:latin typeface="Arial Black"/>
                <a:cs typeface="Arial Black"/>
              </a:defRPr>
            </a:lvl4pPr>
            <a:lvl5pPr>
              <a:defRPr sz="60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268741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356616" y="1435607"/>
            <a:ext cx="8430768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6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>
                <a:solidFill>
                  <a:srgbClr val="444444"/>
                </a:solidFill>
              </a:rPr>
              <a:t>Click to add text - Lorem </a:t>
            </a:r>
            <a:r>
              <a:rPr lang="en-US" dirty="0" err="1">
                <a:solidFill>
                  <a:srgbClr val="444444"/>
                </a:solidFill>
              </a:rPr>
              <a:t>ipsum</a:t>
            </a:r>
            <a:r>
              <a:rPr lang="en-US" dirty="0">
                <a:solidFill>
                  <a:srgbClr val="444444"/>
                </a:solidFill>
              </a:rPr>
              <a:t> dolor sit </a:t>
            </a:r>
            <a:r>
              <a:rPr lang="en-US" dirty="0" err="1">
                <a:solidFill>
                  <a:srgbClr val="444444"/>
                </a:solidFill>
              </a:rPr>
              <a:t>amet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consectetur</a:t>
            </a:r>
            <a:r>
              <a:rPr lang="en-US" dirty="0">
                <a:solidFill>
                  <a:srgbClr val="444444"/>
                </a:solidFill>
              </a:rPr>
              <a:t> adipiscing </a:t>
            </a:r>
            <a:r>
              <a:rPr lang="en-US" dirty="0" err="1">
                <a:solidFill>
                  <a:srgbClr val="444444"/>
                </a:solidFill>
              </a:rPr>
              <a:t>elit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Sed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eleifend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a </a:t>
            </a:r>
            <a:r>
              <a:rPr lang="en-US" dirty="0" err="1">
                <a:solidFill>
                  <a:srgbClr val="444444"/>
                </a:solidFill>
              </a:rPr>
              <a:t>purus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tincidunt</a:t>
            </a:r>
            <a:r>
              <a:rPr lang="en-US" dirty="0">
                <a:solidFill>
                  <a:srgbClr val="444444"/>
                </a:solidFill>
              </a:rPr>
              <a:t>, a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Praesent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justo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nec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metus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auctor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volutpat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Morbi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mattis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eros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adipiscing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tempor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varius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eget</a:t>
            </a:r>
            <a:r>
              <a:rPr lang="en-US" dirty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0242762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vert="horz" anchor="t"/>
          <a:lstStyle>
            <a:lvl1pPr marL="0" indent="0" algn="ctr">
              <a:buNone/>
              <a:defRPr baseline="0"/>
            </a:lvl1pPr>
          </a:lstStyle>
          <a:p>
            <a:endParaRPr lang="en-US" dirty="0"/>
          </a:p>
          <a:p>
            <a:r>
              <a:rPr lang="en-US" dirty="0"/>
              <a:t>Background Image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2075578"/>
            <a:ext cx="6910388" cy="6181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2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6000">
                <a:latin typeface="Arial Black"/>
                <a:cs typeface="Arial Black"/>
              </a:defRPr>
            </a:lvl2pPr>
            <a:lvl3pPr>
              <a:defRPr sz="6000">
                <a:latin typeface="Arial Black"/>
                <a:cs typeface="Arial Black"/>
              </a:defRPr>
            </a:lvl3pPr>
            <a:lvl4pPr>
              <a:defRPr sz="6000">
                <a:latin typeface="Arial Black"/>
                <a:cs typeface="Arial Black"/>
              </a:defRPr>
            </a:lvl4pPr>
            <a:lvl5pPr>
              <a:defRPr sz="60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31825" y="4453468"/>
            <a:ext cx="6488113" cy="3749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31825" y="5459483"/>
            <a:ext cx="3649662" cy="3730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6900829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534845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2473" y="1439863"/>
            <a:ext cx="8430768" cy="4572000"/>
          </a:xfrm>
          <a:prstGeom prst="rect">
            <a:avLst/>
          </a:prstGeom>
        </p:spPr>
        <p:txBody>
          <a:bodyPr>
            <a:noAutofit/>
          </a:bodyPr>
          <a:lstStyle>
            <a:lvl1pPr marL="457200" indent="-457200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SzPct val="140000"/>
              <a:buFont typeface="+mj-lt"/>
              <a:buAutoNum type="arabicPeriod"/>
              <a:defRPr sz="1600" baseline="0"/>
            </a:lvl1pPr>
            <a:lvl2pPr>
              <a:defRPr sz="1800"/>
            </a:lvl2pPr>
            <a:lvl3pPr>
              <a:defRPr sz="1600"/>
            </a:lvl3pPr>
            <a:lvl4pPr>
              <a:defRPr sz="1300"/>
            </a:lvl4pPr>
            <a:lvl5pPr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numbered list</a:t>
            </a:r>
          </a:p>
          <a:p>
            <a:pPr lvl="0"/>
            <a:r>
              <a:rPr lang="en-US" dirty="0"/>
              <a:t>Click to add numbered list</a:t>
            </a:r>
          </a:p>
          <a:p>
            <a:pPr lvl="0"/>
            <a:r>
              <a:rPr lang="en-US" dirty="0"/>
              <a:t>Click to add numbered list</a:t>
            </a:r>
          </a:p>
          <a:p>
            <a:pPr lvl="0"/>
            <a:r>
              <a:rPr lang="en-US" dirty="0"/>
              <a:t>Click to add numbered list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57373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439862"/>
            <a:ext cx="8430768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baseline="0"/>
            </a:lvl1pPr>
            <a:lvl2pPr marL="557784" indent="-210312">
              <a:lnSpc>
                <a:spcPct val="120000"/>
              </a:lnSpc>
              <a:spcBef>
                <a:spcPts val="288"/>
              </a:spcBef>
              <a:buSzPct val="100000"/>
              <a:buFont typeface="Lucida Grande"/>
              <a:buChar char="–"/>
              <a:defRPr sz="1400" baseline="0"/>
            </a:lvl2pPr>
            <a:lvl3pPr marL="859536" indent="-173736">
              <a:lnSpc>
                <a:spcPct val="120000"/>
              </a:lnSpc>
              <a:spcBef>
                <a:spcPts val="264"/>
              </a:spcBef>
              <a:defRPr sz="1400" baseline="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54562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ist with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029200" y="910939"/>
            <a:ext cx="4114800" cy="557784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439862"/>
            <a:ext cx="43434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baseline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061315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776415"/>
            <a:ext cx="8329612" cy="419643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6" marR="0" indent="-173736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baseline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18148" y="1345462"/>
            <a:ext cx="1748991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</p:spTree>
    <p:extLst>
      <p:ext uri="{BB962C8B-B14F-4D97-AF65-F5344CB8AC3E}">
        <p14:creationId xmlns:p14="http://schemas.microsoft.com/office/powerpoint/2010/main" val="2238060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 flipV="1">
            <a:off x="3048000" y="923636"/>
            <a:ext cx="0" cy="557645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 flipV="1">
            <a:off x="6096000" y="923636"/>
            <a:ext cx="0" cy="557645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6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 flipH="1">
            <a:off x="0" y="3712442"/>
            <a:ext cx="9144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1560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847629" y="2612360"/>
            <a:ext cx="116274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2442369" y="2954875"/>
            <a:ext cx="1973262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571500" y="1200727"/>
            <a:ext cx="1143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/>
              <a:t>Headshot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561629" y="2612360"/>
            <a:ext cx="116274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156369" y="2954875"/>
            <a:ext cx="1973262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5133629" y="2612360"/>
            <a:ext cx="116274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4728369" y="2954875"/>
            <a:ext cx="1973262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7419629" y="2612360"/>
            <a:ext cx="116274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42" name="Text Placeholder 6"/>
          <p:cNvSpPr>
            <a:spLocks noGrp="1"/>
          </p:cNvSpPr>
          <p:nvPr>
            <p:ph type="body" sz="quarter" idx="28" hasCustomPrompt="1"/>
          </p:nvPr>
        </p:nvSpPr>
        <p:spPr>
          <a:xfrm>
            <a:off x="7014369" y="2954875"/>
            <a:ext cx="1973262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30" hasCustomPrompt="1"/>
          </p:nvPr>
        </p:nvSpPr>
        <p:spPr>
          <a:xfrm>
            <a:off x="2857500" y="1200727"/>
            <a:ext cx="1143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/>
              <a:t>Headshot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1" hasCustomPrompt="1"/>
          </p:nvPr>
        </p:nvSpPr>
        <p:spPr>
          <a:xfrm>
            <a:off x="5143500" y="1200727"/>
            <a:ext cx="1143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/>
              <a:t>Headshot</a:t>
            </a:r>
          </a:p>
        </p:txBody>
      </p:sp>
      <p:sp>
        <p:nvSpPr>
          <p:cNvPr id="46" name="Picture Placeholder 3"/>
          <p:cNvSpPr>
            <a:spLocks noGrp="1"/>
          </p:cNvSpPr>
          <p:nvPr>
            <p:ph type="pic" sz="quarter" idx="32" hasCustomPrompt="1"/>
          </p:nvPr>
        </p:nvSpPr>
        <p:spPr>
          <a:xfrm>
            <a:off x="7429500" y="1200727"/>
            <a:ext cx="1143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/>
              <a:t>Headshot</a:t>
            </a:r>
          </a:p>
        </p:txBody>
      </p:sp>
      <p:cxnSp>
        <p:nvCxnSpPr>
          <p:cNvPr id="22" name="Straight Connector 21"/>
          <p:cNvCxnSpPr/>
          <p:nvPr userDrawn="1"/>
        </p:nvCxnSpPr>
        <p:spPr>
          <a:xfrm flipV="1">
            <a:off x="2286000" y="932690"/>
            <a:ext cx="0" cy="553620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 flipV="1">
            <a:off x="4571999" y="944425"/>
            <a:ext cx="1" cy="552447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 flipV="1">
            <a:off x="6857999" y="932689"/>
            <a:ext cx="1" cy="5536207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228600" y="3505200"/>
            <a:ext cx="18288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2514600" y="3505200"/>
            <a:ext cx="18288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4800600" y="3505200"/>
            <a:ext cx="18288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7086600" y="3505200"/>
            <a:ext cx="18288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99906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0" y="939800"/>
            <a:ext cx="9144000" cy="371168"/>
          </a:xfrm>
          <a:prstGeom prst="rect">
            <a:avLst/>
          </a:prstGeom>
          <a:solidFill>
            <a:srgbClr val="2FC2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/>
          <p:cNvSpPr/>
          <p:nvPr userDrawn="1"/>
        </p:nvSpPr>
        <p:spPr>
          <a:xfrm>
            <a:off x="910709" y="1214873"/>
            <a:ext cx="464582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</a:p>
        </p:txBody>
      </p:sp>
      <p:sp>
        <p:nvSpPr>
          <p:cNvPr id="21" name="Oval 20"/>
          <p:cNvSpPr/>
          <p:nvPr userDrawn="1"/>
        </p:nvSpPr>
        <p:spPr>
          <a:xfrm>
            <a:off x="3196709" y="1214873"/>
            <a:ext cx="464582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 Black"/>
                <a:cs typeface="Arial Black"/>
              </a:rPr>
              <a:t>2</a:t>
            </a:r>
          </a:p>
        </p:txBody>
      </p:sp>
      <p:sp>
        <p:nvSpPr>
          <p:cNvPr id="22" name="Oval 21"/>
          <p:cNvSpPr/>
          <p:nvPr userDrawn="1"/>
        </p:nvSpPr>
        <p:spPr>
          <a:xfrm>
            <a:off x="7768709" y="1214873"/>
            <a:ext cx="464582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 Black"/>
                <a:cs typeface="Arial Black"/>
              </a:rPr>
              <a:t>4</a:t>
            </a:r>
          </a:p>
        </p:txBody>
      </p:sp>
      <p:sp>
        <p:nvSpPr>
          <p:cNvPr id="24" name="Oval 23"/>
          <p:cNvSpPr/>
          <p:nvPr userDrawn="1"/>
        </p:nvSpPr>
        <p:spPr>
          <a:xfrm>
            <a:off x="5482709" y="1214873"/>
            <a:ext cx="464582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 Black"/>
                <a:cs typeface="Arial Black"/>
              </a:rPr>
              <a:t>3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 flipV="1">
            <a:off x="2286000" y="932690"/>
            <a:ext cx="0" cy="553620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 flipV="1">
            <a:off x="4571999" y="944425"/>
            <a:ext cx="1" cy="552447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6857999" y="932689"/>
            <a:ext cx="1" cy="5536207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228600" y="2601468"/>
            <a:ext cx="18288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32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2514600" y="2601468"/>
            <a:ext cx="18288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4800600" y="2601468"/>
            <a:ext cx="18288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7086600" y="2601468"/>
            <a:ext cx="18288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228600" y="1801368"/>
            <a:ext cx="18288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</a:t>
            </a:r>
            <a:br>
              <a:rPr lang="en-US" dirty="0"/>
            </a:br>
            <a:r>
              <a:rPr lang="en-US" dirty="0"/>
              <a:t>IPSUM DOLOR</a:t>
            </a:r>
            <a:br>
              <a:rPr lang="en-US" dirty="0"/>
            </a:br>
            <a:r>
              <a:rPr lang="en-US" dirty="0"/>
              <a:t>SIT AMET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38" hasCustomPrompt="1"/>
          </p:nvPr>
        </p:nvSpPr>
        <p:spPr>
          <a:xfrm>
            <a:off x="2514600" y="1801368"/>
            <a:ext cx="18288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</a:t>
            </a:r>
            <a:br>
              <a:rPr lang="en-US" dirty="0"/>
            </a:br>
            <a:r>
              <a:rPr lang="en-US" dirty="0"/>
              <a:t>IPSUM DOLOR</a:t>
            </a:r>
            <a:br>
              <a:rPr lang="en-US" dirty="0"/>
            </a:br>
            <a:r>
              <a:rPr lang="en-US" dirty="0"/>
              <a:t>SIT AMET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39" hasCustomPrompt="1"/>
          </p:nvPr>
        </p:nvSpPr>
        <p:spPr>
          <a:xfrm>
            <a:off x="4800600" y="1801368"/>
            <a:ext cx="18288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</a:t>
            </a:r>
            <a:br>
              <a:rPr lang="en-US" dirty="0"/>
            </a:br>
            <a:r>
              <a:rPr lang="en-US" dirty="0"/>
              <a:t>IPSUM DOLOR</a:t>
            </a:r>
            <a:br>
              <a:rPr lang="en-US" dirty="0"/>
            </a:br>
            <a:r>
              <a:rPr lang="en-US" dirty="0"/>
              <a:t>SIT AMET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40" hasCustomPrompt="1"/>
          </p:nvPr>
        </p:nvSpPr>
        <p:spPr>
          <a:xfrm>
            <a:off x="7086600" y="1801368"/>
            <a:ext cx="18288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</a:t>
            </a:r>
            <a:br>
              <a:rPr lang="en-US" dirty="0"/>
            </a:br>
            <a:r>
              <a:rPr lang="en-US" dirty="0"/>
              <a:t>IPSUM DOLOR</a:t>
            </a:r>
            <a:br>
              <a:rPr lang="en-US" dirty="0"/>
            </a:br>
            <a:r>
              <a:rPr lang="en-US" dirty="0"/>
              <a:t>SIT AMET</a:t>
            </a:r>
          </a:p>
        </p:txBody>
      </p:sp>
    </p:spTree>
    <p:extLst>
      <p:ext uri="{BB962C8B-B14F-4D97-AF65-F5344CB8AC3E}">
        <p14:creationId xmlns:p14="http://schemas.microsoft.com/office/powerpoint/2010/main" val="1797480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500707"/>
            <a:ext cx="9144000" cy="36576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281115" y="6560477"/>
            <a:ext cx="14935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C2C0EDAD-27A0-9447-9004-E733B36B95C3}" type="slidenum">
              <a:rPr lang="en-US" sz="1000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1000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38" name="TextBox 37"/>
          <p:cNvSpPr txBox="1"/>
          <p:nvPr userDrawn="1"/>
        </p:nvSpPr>
        <p:spPr>
          <a:xfrm>
            <a:off x="1172210" y="6564320"/>
            <a:ext cx="2316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i="0" kern="0" spc="20" dirty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104900" y="6601291"/>
            <a:ext cx="0" cy="164592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logo_footer.png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30" y="6615683"/>
            <a:ext cx="476250" cy="1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529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705" r:id="rId2"/>
    <p:sldLayoutId id="2147483702" r:id="rId3"/>
    <p:sldLayoutId id="2147483711" r:id="rId4"/>
    <p:sldLayoutId id="2147483728" r:id="rId5"/>
    <p:sldLayoutId id="2147483712" r:id="rId6"/>
    <p:sldLayoutId id="2147483734" r:id="rId7"/>
    <p:sldLayoutId id="2147483736" r:id="rId8"/>
    <p:sldLayoutId id="2147483735" r:id="rId9"/>
    <p:sldLayoutId id="2147483737" r:id="rId10"/>
    <p:sldLayoutId id="2147483713" r:id="rId11"/>
    <p:sldLayoutId id="2147483727" r:id="rId12"/>
    <p:sldLayoutId id="2147483741" r:id="rId13"/>
    <p:sldLayoutId id="2147483698" r:id="rId14"/>
    <p:sldLayoutId id="2147483733" r:id="rId15"/>
    <p:sldLayoutId id="2147483706" r:id="rId16"/>
    <p:sldLayoutId id="2147483738" r:id="rId17"/>
    <p:sldLayoutId id="2147483739" r:id="rId18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2600" kern="1200" cap="all" baseline="0">
          <a:solidFill>
            <a:schemeClr val="tx1"/>
          </a:solidFill>
          <a:latin typeface="Arial Black"/>
          <a:ea typeface="+mj-ea"/>
          <a:cs typeface="Arial Black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2"/>
        </a:buClr>
        <a:buFont typeface="Arial"/>
        <a:buChar char="•"/>
        <a:defRPr sz="2000" kern="1200">
          <a:solidFill>
            <a:schemeClr val="tx1"/>
          </a:solidFill>
          <a:latin typeface="Trebuchet MS"/>
          <a:ea typeface="+mn-ea"/>
          <a:cs typeface="Trebuchet M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Trebuchet MS"/>
          <a:ea typeface="+mn-ea"/>
          <a:cs typeface="Trebuchet M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Trebuchet MS"/>
          <a:ea typeface="+mn-ea"/>
          <a:cs typeface="Trebuchet M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300" kern="1200">
          <a:solidFill>
            <a:schemeClr val="tx1"/>
          </a:solidFill>
          <a:latin typeface="Trebuchet MS"/>
          <a:ea typeface="+mn-ea"/>
          <a:cs typeface="Trebuchet M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100" kern="1200">
          <a:solidFill>
            <a:schemeClr val="tx1"/>
          </a:solidFill>
          <a:latin typeface="Trebuchet MS"/>
          <a:ea typeface="+mn-ea"/>
          <a:cs typeface="Trebuchet M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5416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40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0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Image result for belarusneft картинка">
            <a:extLst>
              <a:ext uri="{FF2B5EF4-FFF2-40B4-BE49-F238E27FC236}">
                <a16:creationId xmlns:a16="http://schemas.microsoft.com/office/drawing/2014/main" id="{6528211E-DBBC-40E9-920A-74CB32EE2F0A}"/>
              </a:ext>
            </a:extLst>
          </p:cNvPr>
          <p:cNvPicPr>
            <a:picLocks noGrp="1" noChangeAspect="1" noChangeArrowheads="1"/>
          </p:cNvPicPr>
          <p:nvPr>
            <p:ph type="pic" sz="quarter" idx="19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4938781" y="504826"/>
            <a:ext cx="3873914" cy="1114151"/>
          </a:xfrm>
        </p:spPr>
        <p:txBody>
          <a:bodyPr/>
          <a:lstStyle/>
          <a:p>
            <a:r>
              <a:rPr lang="en-US" dirty="0" err="1"/>
              <a:t>BelorusNeft</a:t>
            </a:r>
            <a:r>
              <a:rPr lang="en-US" dirty="0"/>
              <a:t> Sales DWH</a:t>
            </a:r>
            <a:endParaRPr lang="en-US" sz="41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3772591" y="3268992"/>
            <a:ext cx="5040104" cy="646331"/>
          </a:xfrm>
        </p:spPr>
        <p:txBody>
          <a:bodyPr/>
          <a:lstStyle/>
          <a:p>
            <a:pPr algn="r"/>
            <a:r>
              <a:rPr lang="en-US" dirty="0"/>
              <a:t>design and development</a:t>
            </a:r>
          </a:p>
          <a:p>
            <a:pPr algn="r"/>
            <a:r>
              <a:rPr lang="en-US" dirty="0"/>
              <a:t>Olga Hilko, </a:t>
            </a:r>
            <a:r>
              <a:rPr lang="en-US" dirty="0" err="1"/>
              <a:t>phD</a:t>
            </a:r>
            <a:endParaRPr lang="en-US" dirty="0"/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AC471BE5-E394-424E-9DCB-4E257CD095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60072638"/>
              </p:ext>
            </p:extLst>
          </p:nvPr>
        </p:nvGraphicFramePr>
        <p:xfrm>
          <a:off x="627880" y="5698023"/>
          <a:ext cx="3930868" cy="3714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Picture Placeholder 7" descr="logo_cover_5.png"/>
          <p:cNvPicPr>
            <a:picLocks noGrp="1" noChangeAspect="1"/>
          </p:cNvPicPr>
          <p:nvPr>
            <p:ph type="pic" sz="quarter" idx="18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38" b="353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84765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357780" y="1435606"/>
            <a:ext cx="7780439" cy="408253"/>
            <a:chOff x="357780" y="1435606"/>
            <a:chExt cx="7780439" cy="408253"/>
          </a:xfrm>
        </p:grpSpPr>
        <p:sp>
          <p:nvSpPr>
            <p:cNvPr id="35" name="TextBox 34"/>
            <p:cNvSpPr txBox="1"/>
            <p:nvPr/>
          </p:nvSpPr>
          <p:spPr>
            <a:xfrm>
              <a:off x="823019" y="1459785"/>
              <a:ext cx="7315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b="1" dirty="0">
                  <a:solidFill>
                    <a:srgbClr val="444444"/>
                  </a:solidFill>
                  <a:latin typeface="Trebuchet MS"/>
                  <a:cs typeface="Trebuchet MS"/>
                </a:rPr>
                <a:t>Nikita </a:t>
              </a:r>
              <a:r>
                <a:rPr lang="en-US" b="1" dirty="0" err="1">
                  <a:solidFill>
                    <a:srgbClr val="444444"/>
                  </a:solidFill>
                  <a:latin typeface="Trebuchet MS"/>
                  <a:cs typeface="Trebuchet MS"/>
                </a:rPr>
                <a:t>Kondratuk</a:t>
              </a:r>
              <a:r>
                <a:rPr lang="en-US" b="1" dirty="0">
                  <a:solidFill>
                    <a:srgbClr val="444444"/>
                  </a:solidFill>
                  <a:latin typeface="Trebuchet MS"/>
                  <a:cs typeface="Trebuchet MS"/>
                </a:rPr>
                <a:t> and </a:t>
              </a:r>
              <a:r>
                <a:rPr lang="en-US" b="1" dirty="0" err="1">
                  <a:solidFill>
                    <a:srgbClr val="444444"/>
                  </a:solidFill>
                  <a:latin typeface="Trebuchet MS"/>
                  <a:cs typeface="Trebuchet MS"/>
                </a:rPr>
                <a:t>Il’ya</a:t>
              </a:r>
              <a:r>
                <a:rPr lang="en-US" b="1" dirty="0">
                  <a:solidFill>
                    <a:srgbClr val="444444"/>
                  </a:solidFill>
                  <a:latin typeface="Trebuchet MS"/>
                  <a:cs typeface="Trebuchet MS"/>
                </a:rPr>
                <a:t> </a:t>
              </a:r>
              <a:r>
                <a:rPr lang="en-US" b="1" dirty="0" err="1">
                  <a:solidFill>
                    <a:srgbClr val="444444"/>
                  </a:solidFill>
                  <a:latin typeface="Trebuchet MS"/>
                  <a:cs typeface="Trebuchet MS"/>
                </a:rPr>
                <a:t>Norkin</a:t>
              </a:r>
              <a:endParaRPr lang="en-US" b="1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36" name="Group 35"/>
            <p:cNvGrpSpPr>
              <a:grpSpLocks noChangeAspect="1"/>
            </p:cNvGrpSpPr>
            <p:nvPr/>
          </p:nvGrpSpPr>
          <p:grpSpPr>
            <a:xfrm>
              <a:off x="357780" y="1435606"/>
              <a:ext cx="411480" cy="408253"/>
              <a:chOff x="448467" y="1385718"/>
              <a:chExt cx="464582" cy="464582"/>
            </a:xfrm>
          </p:grpSpPr>
          <p:sp>
            <p:nvSpPr>
              <p:cNvPr id="37" name="Oval 36"/>
              <p:cNvSpPr/>
              <p:nvPr/>
            </p:nvSpPr>
            <p:spPr>
              <a:xfrm>
                <a:off x="448467" y="1385718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1440" bIns="0" rtlCol="0" anchor="ctr" anchorCtr="1">
                <a:noAutofit/>
              </a:bodyPr>
              <a:lstStyle/>
              <a:p>
                <a:pPr algn="ctr"/>
                <a:endParaRPr lang="en-US" dirty="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497577" y="1427189"/>
                <a:ext cx="363015" cy="280194"/>
              </a:xfrm>
              <a:prstGeom prst="rect">
                <a:avLst/>
              </a:prstGeom>
              <a:noFill/>
            </p:spPr>
            <p:txBody>
              <a:bodyPr wrap="none" tIns="91440" bIns="0" rtlCol="0" anchor="ctr" anchorCtr="1">
                <a:no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1</a:t>
                </a:r>
              </a:p>
            </p:txBody>
          </p:sp>
        </p:grpSp>
      </p:grpSp>
      <p:grpSp>
        <p:nvGrpSpPr>
          <p:cNvPr id="24" name="Group 23"/>
          <p:cNvGrpSpPr/>
          <p:nvPr/>
        </p:nvGrpSpPr>
        <p:grpSpPr>
          <a:xfrm>
            <a:off x="1076960" y="3068717"/>
            <a:ext cx="7780439" cy="408253"/>
            <a:chOff x="357780" y="2067708"/>
            <a:chExt cx="7780439" cy="408253"/>
          </a:xfrm>
        </p:grpSpPr>
        <p:sp>
          <p:nvSpPr>
            <p:cNvPr id="50" name="TextBox 49"/>
            <p:cNvSpPr txBox="1"/>
            <p:nvPr/>
          </p:nvSpPr>
          <p:spPr>
            <a:xfrm>
              <a:off x="823019" y="2091887"/>
              <a:ext cx="7315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dirty="0">
                  <a:solidFill>
                    <a:srgbClr val="444444"/>
                  </a:solidFill>
                  <a:latin typeface="Trebuchet MS"/>
                  <a:cs typeface="Trebuchet MS"/>
                </a:rPr>
                <a:t>Maryna, Valeria, </a:t>
              </a:r>
              <a:r>
                <a:rPr lang="en-US" dirty="0" err="1">
                  <a:solidFill>
                    <a:srgbClr val="444444"/>
                  </a:solidFill>
                  <a:latin typeface="Trebuchet MS"/>
                  <a:cs typeface="Trebuchet MS"/>
                </a:rPr>
                <a:t>Arina</a:t>
              </a:r>
              <a:r>
                <a:rPr lang="en-US" dirty="0">
                  <a:solidFill>
                    <a:srgbClr val="444444"/>
                  </a:solidFill>
                  <a:latin typeface="Trebuchet MS"/>
                  <a:cs typeface="Trebuchet MS"/>
                </a:rPr>
                <a:t>, Sasha and Anya</a:t>
              </a:r>
            </a:p>
          </p:txBody>
        </p:sp>
        <p:grpSp>
          <p:nvGrpSpPr>
            <p:cNvPr id="51" name="Group 50"/>
            <p:cNvGrpSpPr>
              <a:grpSpLocks noChangeAspect="1"/>
            </p:cNvGrpSpPr>
            <p:nvPr/>
          </p:nvGrpSpPr>
          <p:grpSpPr>
            <a:xfrm>
              <a:off x="357780" y="2067708"/>
              <a:ext cx="411480" cy="408253"/>
              <a:chOff x="448467" y="2071851"/>
              <a:chExt cx="464582" cy="464582"/>
            </a:xfrm>
          </p:grpSpPr>
          <p:sp>
            <p:nvSpPr>
              <p:cNvPr id="52" name="Oval 51"/>
              <p:cNvSpPr/>
              <p:nvPr/>
            </p:nvSpPr>
            <p:spPr>
              <a:xfrm>
                <a:off x="448467" y="2071851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1440" bIns="0" rtlCol="0" anchor="ctr" anchorCtr="1">
                <a:noAutofit/>
              </a:bodyPr>
              <a:lstStyle/>
              <a:p>
                <a:pPr algn="ctr"/>
                <a:endParaRPr lang="en-US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499647" y="2113322"/>
                <a:ext cx="363015" cy="280194"/>
              </a:xfrm>
              <a:prstGeom prst="rect">
                <a:avLst/>
              </a:prstGeom>
              <a:noFill/>
            </p:spPr>
            <p:txBody>
              <a:bodyPr wrap="none" tIns="91440" bIns="0" rtlCol="0" anchor="ctr" anchorCtr="1">
                <a:no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2</a:t>
                </a:r>
              </a:p>
            </p:txBody>
          </p:sp>
        </p:grpSp>
      </p:grpSp>
      <p:grpSp>
        <p:nvGrpSpPr>
          <p:cNvPr id="23" name="Group 22"/>
          <p:cNvGrpSpPr/>
          <p:nvPr/>
        </p:nvGrpSpPr>
        <p:grpSpPr>
          <a:xfrm>
            <a:off x="2063752" y="4692391"/>
            <a:ext cx="6793647" cy="408253"/>
            <a:chOff x="357780" y="2699810"/>
            <a:chExt cx="7780439" cy="408253"/>
          </a:xfrm>
        </p:grpSpPr>
        <p:sp>
          <p:nvSpPr>
            <p:cNvPr id="55" name="TextBox 54"/>
            <p:cNvSpPr txBox="1"/>
            <p:nvPr/>
          </p:nvSpPr>
          <p:spPr>
            <a:xfrm>
              <a:off x="823019" y="2723989"/>
              <a:ext cx="7315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dirty="0">
                  <a:solidFill>
                    <a:srgbClr val="444444"/>
                  </a:solidFill>
                  <a:latin typeface="Trebuchet MS"/>
                  <a:cs typeface="Trebuchet MS"/>
                </a:rPr>
                <a:t>BI Dream Team 2017  and my husband for moral support</a:t>
              </a:r>
            </a:p>
          </p:txBody>
        </p:sp>
        <p:grpSp>
          <p:nvGrpSpPr>
            <p:cNvPr id="56" name="Group 55"/>
            <p:cNvGrpSpPr>
              <a:grpSpLocks noChangeAspect="1"/>
            </p:cNvGrpSpPr>
            <p:nvPr/>
          </p:nvGrpSpPr>
          <p:grpSpPr>
            <a:xfrm>
              <a:off x="357780" y="2699810"/>
              <a:ext cx="411480" cy="408253"/>
              <a:chOff x="448467" y="2760563"/>
              <a:chExt cx="464582" cy="464582"/>
            </a:xfrm>
          </p:grpSpPr>
          <p:sp>
            <p:nvSpPr>
              <p:cNvPr id="57" name="Oval 56"/>
              <p:cNvSpPr/>
              <p:nvPr/>
            </p:nvSpPr>
            <p:spPr>
              <a:xfrm>
                <a:off x="448467" y="2760563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1440" bIns="0" rtlCol="0" anchor="ctr" anchorCtr="1">
                <a:noAutofit/>
              </a:bodyPr>
              <a:lstStyle/>
              <a:p>
                <a:pPr algn="ctr"/>
                <a:endParaRPr lang="en-US" dirty="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499647" y="2802034"/>
                <a:ext cx="363015" cy="280194"/>
              </a:xfrm>
              <a:prstGeom prst="rect">
                <a:avLst/>
              </a:prstGeom>
              <a:noFill/>
            </p:spPr>
            <p:txBody>
              <a:bodyPr wrap="none" tIns="91440" bIns="0" rtlCol="0" anchor="ctr" anchorCtr="1">
                <a:no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3</a:t>
                </a:r>
              </a:p>
            </p:txBody>
          </p:sp>
        </p:grp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37FAA8-03C9-4493-A6C9-B64DFD405B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Gratefulness</a:t>
            </a:r>
          </a:p>
        </p:txBody>
      </p:sp>
    </p:spTree>
    <p:extLst>
      <p:ext uri="{BB962C8B-B14F-4D97-AF65-F5344CB8AC3E}">
        <p14:creationId xmlns:p14="http://schemas.microsoft.com/office/powerpoint/2010/main" val="975152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7">
            <a:extLst>
              <a:ext uri="{FF2B5EF4-FFF2-40B4-BE49-F238E27FC236}">
                <a16:creationId xmlns:a16="http://schemas.microsoft.com/office/drawing/2014/main" id="{95D089F2-F720-4F8D-AD27-B6BEC3679731}"/>
              </a:ext>
            </a:extLst>
          </p:cNvPr>
          <p:cNvSpPr txBox="1">
            <a:spLocks/>
          </p:cNvSpPr>
          <p:nvPr/>
        </p:nvSpPr>
        <p:spPr>
          <a:xfrm>
            <a:off x="4764413" y="4172323"/>
            <a:ext cx="3600153" cy="2050561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None/>
              <a:defRPr sz="3800" b="0" i="0" kern="1200" cap="all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3429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3800" b="0" i="0" kern="1200" cap="all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2pPr>
            <a:lvl3pPr marL="685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3800" b="0" i="0" kern="1200" cap="all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3pPr>
            <a:lvl4pPr marL="10287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3800" b="0" i="0" kern="1200" cap="all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4pPr>
            <a:lvl5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3800" b="0" i="0" kern="1200" cap="all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THANKS </a:t>
            </a:r>
          </a:p>
          <a:p>
            <a:r>
              <a:rPr lang="en-US" dirty="0"/>
              <a:t>for your </a:t>
            </a:r>
          </a:p>
          <a:p>
            <a:r>
              <a:rPr lang="en-US" dirty="0"/>
              <a:t>attention!</a:t>
            </a:r>
          </a:p>
        </p:txBody>
      </p:sp>
    </p:spTree>
    <p:extLst>
      <p:ext uri="{BB962C8B-B14F-4D97-AF65-F5344CB8AC3E}">
        <p14:creationId xmlns:p14="http://schemas.microsoft.com/office/powerpoint/2010/main" val="2293706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December, 2 2017</a:t>
            </a:r>
          </a:p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631825" y="4466209"/>
            <a:ext cx="5091266" cy="360099"/>
          </a:xfrm>
        </p:spPr>
        <p:txBody>
          <a:bodyPr/>
          <a:lstStyle/>
          <a:p>
            <a:r>
              <a:rPr lang="en-US" dirty="0"/>
              <a:t>Belarus Petrol station network</a:t>
            </a:r>
          </a:p>
        </p:txBody>
      </p:sp>
      <p:pic>
        <p:nvPicPr>
          <p:cNvPr id="17" name="Picture Placeholder 16" descr="EPAM_LOGO_gray_blue.eps"/>
          <p:cNvPicPr>
            <a:picLocks noGrp="1" noChangeAspect="1"/>
          </p:cNvPicPr>
          <p:nvPr>
            <p:ph type="pic" sz="quarter" idx="18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46" b="-2046"/>
          <a:stretch>
            <a:fillRect/>
          </a:stretch>
        </p:blipFill>
        <p:spPr>
          <a:xfrm>
            <a:off x="628650" y="504825"/>
            <a:ext cx="1243013" cy="458788"/>
          </a:xfrm>
        </p:spPr>
      </p:pic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631825" y="2075578"/>
            <a:ext cx="8127862" cy="1778949"/>
          </a:xfrm>
        </p:spPr>
        <p:txBody>
          <a:bodyPr/>
          <a:lstStyle/>
          <a:p>
            <a:r>
              <a:rPr lang="en-US" dirty="0"/>
              <a:t>DWH </a:t>
            </a:r>
            <a:r>
              <a:rPr lang="en-US" dirty="0" err="1"/>
              <a:t>BelorusNeft</a:t>
            </a:r>
            <a:endParaRPr lang="en-US" dirty="0"/>
          </a:p>
          <a:p>
            <a:endParaRPr lang="en-US" sz="3200" i="1" dirty="0"/>
          </a:p>
          <a:p>
            <a:r>
              <a:rPr lang="en-US" sz="3200" i="1" dirty="0"/>
              <a:t>					</a:t>
            </a:r>
          </a:p>
          <a:p>
            <a:r>
              <a:rPr lang="en-US" sz="3200" i="1" dirty="0"/>
              <a:t>							</a:t>
            </a:r>
            <a:r>
              <a:rPr lang="en-US" sz="3200" i="1" dirty="0" err="1"/>
              <a:t>Extream</a:t>
            </a:r>
            <a:r>
              <a:rPr lang="en-US" sz="3200" i="1" dirty="0"/>
              <a:t> programming</a:t>
            </a:r>
          </a:p>
        </p:txBody>
      </p:sp>
      <p:pic>
        <p:nvPicPr>
          <p:cNvPr id="1026" name="Picture 2" descr="Image result">
            <a:extLst>
              <a:ext uri="{FF2B5EF4-FFF2-40B4-BE49-F238E27FC236}">
                <a16:creationId xmlns:a16="http://schemas.microsoft.com/office/drawing/2014/main" id="{4E1393F3-2772-44FD-8121-FF30E9D8C3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5562" y="379030"/>
            <a:ext cx="3297529" cy="668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9863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9144000" cy="932688"/>
          </a:xfrm>
        </p:spPr>
        <p:txBody>
          <a:bodyPr>
            <a:normAutofit/>
          </a:bodyPr>
          <a:lstStyle/>
          <a:p>
            <a:r>
              <a:rPr lang="en-US" dirty="0"/>
              <a:t>DWH </a:t>
            </a:r>
            <a:r>
              <a:rPr lang="en-US" dirty="0" err="1"/>
              <a:t>BelorusNeft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56616" y="1316337"/>
            <a:ext cx="8430768" cy="4572000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</a:p>
          <a:p>
            <a:r>
              <a:rPr lang="en-US" sz="2400" b="1" dirty="0"/>
              <a:t>Mission of the project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is the development of the information system, which helps in accounting for the sold fuel across the whole network</a:t>
            </a:r>
          </a:p>
          <a:p>
            <a:endParaRPr lang="en-US" sz="2400" b="1" dirty="0"/>
          </a:p>
          <a:p>
            <a:r>
              <a:rPr lang="en-US" sz="2400" b="1" dirty="0"/>
              <a:t>Grain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Transaction (fact of payment) on payed amount of fuel on a certain date</a:t>
            </a:r>
          </a:p>
        </p:txBody>
      </p:sp>
    </p:spTree>
    <p:extLst>
      <p:ext uri="{BB962C8B-B14F-4D97-AF65-F5344CB8AC3E}">
        <p14:creationId xmlns:p14="http://schemas.microsoft.com/office/powerpoint/2010/main" val="4267231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9144000" cy="932688"/>
          </a:xfrm>
        </p:spPr>
        <p:txBody>
          <a:bodyPr>
            <a:normAutofit/>
          </a:bodyPr>
          <a:lstStyle/>
          <a:p>
            <a:r>
              <a:rPr lang="en-US" dirty="0"/>
              <a:t>DWH </a:t>
            </a:r>
            <a:r>
              <a:rPr lang="en-US" dirty="0" err="1"/>
              <a:t>BelorusNeft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1" dirty="0"/>
              <a:t>New DWH structure is going to meet the following advantages:</a:t>
            </a:r>
          </a:p>
          <a:p>
            <a:endParaRPr lang="en-US" sz="2400" b="1" dirty="0"/>
          </a:p>
          <a:p>
            <a:pPr marL="342900" lvl="0" indent="-342900">
              <a:buFont typeface="Wingdings" panose="05000000000000000000" pitchFamily="2" charset="2"/>
              <a:buChar char="ü"/>
            </a:pPr>
            <a:r>
              <a:rPr lang="en-US" sz="2400" dirty="0"/>
              <a:t>making the data exchange faster, more securable and flexible,</a:t>
            </a:r>
          </a:p>
          <a:p>
            <a:pPr marL="342900" lvl="0" indent="-342900">
              <a:buFont typeface="Wingdings" panose="05000000000000000000" pitchFamily="2" charset="2"/>
              <a:buChar char="ü"/>
            </a:pPr>
            <a:r>
              <a:rPr lang="en-US" sz="2400" dirty="0"/>
              <a:t>implementing integration of the source data from application systems of separate PSs,</a:t>
            </a:r>
          </a:p>
          <a:p>
            <a:pPr marL="342900" lvl="0" indent="-342900">
              <a:buFont typeface="Wingdings" panose="05000000000000000000" pitchFamily="2" charset="2"/>
              <a:buChar char="ü"/>
            </a:pPr>
            <a:r>
              <a:rPr lang="en-US" sz="2400" dirty="0"/>
              <a:t>increasing productivity of corporate decision-makers in advertisement and management,</a:t>
            </a:r>
          </a:p>
          <a:p>
            <a:pPr marL="342900" lvl="0" indent="-342900">
              <a:buFont typeface="Wingdings" panose="05000000000000000000" pitchFamily="2" charset="2"/>
              <a:buChar char="ü"/>
            </a:pPr>
            <a:r>
              <a:rPr lang="en-US" sz="2400" dirty="0"/>
              <a:t>enhancing customer service,</a:t>
            </a:r>
          </a:p>
          <a:p>
            <a:pPr marL="342900" lvl="0" indent="-342900">
              <a:buFont typeface="Wingdings" panose="05000000000000000000" pitchFamily="2" charset="2"/>
              <a:buChar char="ü"/>
            </a:pPr>
            <a:r>
              <a:rPr lang="en-US" sz="2400" dirty="0"/>
              <a:t>providing better enterprise intelligence .</a:t>
            </a:r>
          </a:p>
          <a:p>
            <a:pPr lvl="0"/>
            <a:endParaRPr lang="en-US" sz="3800" dirty="0"/>
          </a:p>
          <a:p>
            <a:pPr lvl="0"/>
            <a:endParaRPr lang="en-US" sz="3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246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AZS – </a:t>
            </a:r>
            <a:r>
              <a:rPr lang="en-US" sz="2000" dirty="0"/>
              <a:t>real data on 547 PSs</a:t>
            </a:r>
          </a:p>
          <a:p>
            <a:r>
              <a:rPr lang="en-US" sz="2000" b="1" dirty="0"/>
              <a:t>GEO – real classificatory (SOATO) with &gt;26 000 records</a:t>
            </a:r>
          </a:p>
          <a:p>
            <a:r>
              <a:rPr lang="en-US" sz="2000" b="1" dirty="0"/>
              <a:t>CUSTOMERS – real data on 2200 entrepreneur and organizations and generated 100 000 persons</a:t>
            </a:r>
          </a:p>
          <a:p>
            <a:r>
              <a:rPr lang="en-US" sz="2000" b="1" dirty="0"/>
              <a:t>Fuel types and payment types – </a:t>
            </a:r>
            <a:r>
              <a:rPr lang="en-US" sz="2000" b="1" dirty="0" err="1"/>
              <a:t>manualy</a:t>
            </a:r>
            <a:r>
              <a:rPr lang="en-US" sz="2000" b="1" dirty="0"/>
              <a:t> set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ABDEE0D-D015-40A2-9E8C-6830B5CE67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6185" y="1196366"/>
            <a:ext cx="3980829" cy="5057405"/>
          </a:xfrm>
          <a:prstGeom prst="rect">
            <a:avLst/>
          </a:prstGeom>
        </p:spPr>
      </p:pic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F004D71E-C0CB-4F41-8956-8566C51984A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029200" y="910939"/>
            <a:ext cx="4114800" cy="5577840"/>
          </a:xfrm>
        </p:spPr>
      </p:sp>
    </p:spTree>
    <p:extLst>
      <p:ext uri="{BB962C8B-B14F-4D97-AF65-F5344CB8AC3E}">
        <p14:creationId xmlns:p14="http://schemas.microsoft.com/office/powerpoint/2010/main" val="1504602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EE6BEB-3B20-4DAC-8A43-54BDC295C2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4F976F-D70B-49AD-917A-95AE7C907B7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3NF LAYER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9B152C-D227-4771-B2C0-1A895DEDE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0210"/>
            <a:ext cx="9144000" cy="4937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209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9144000" cy="932688"/>
          </a:xfrm>
        </p:spPr>
        <p:txBody>
          <a:bodyPr>
            <a:normAutofit/>
          </a:bodyPr>
          <a:lstStyle/>
          <a:p>
            <a:r>
              <a:rPr lang="en-US" dirty="0"/>
              <a:t>DM LAYER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B715684-6BD0-4482-90DE-B820A0189B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7930" y="1060174"/>
            <a:ext cx="8768140" cy="5238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379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6AD6E-E882-4D61-BB7B-E95EB2FC3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44782"/>
            <a:ext cx="4807985" cy="45720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 No link between address and location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 Repeatable data in GEO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 Complex 3NF structure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 Short time for development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6E18AE-85ED-4FD7-AF88-81AF666190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8D315B-6065-4CCC-9B7E-CC0BD7F7830F}"/>
              </a:ext>
            </a:extLst>
          </p:cNvPr>
          <p:cNvSpPr/>
          <p:nvPr/>
        </p:nvSpPr>
        <p:spPr>
          <a:xfrm>
            <a:off x="529943" y="1505989"/>
            <a:ext cx="4171911" cy="9592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20000"/>
              </a:lnSpc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n-US" sz="2000" dirty="0">
                <a:latin typeface="Trebuchet MS"/>
              </a:rPr>
              <a:t>Solution – JSON/XML by Yandex </a:t>
            </a:r>
          </a:p>
          <a:p>
            <a:pPr>
              <a:lnSpc>
                <a:spcPct val="120000"/>
              </a:lnSpc>
              <a:spcAft>
                <a:spcPts val="1000"/>
              </a:spcAft>
              <a:buClr>
                <a:schemeClr val="accent2"/>
              </a:buClr>
            </a:pPr>
            <a:r>
              <a:rPr lang="en-US" sz="2000" dirty="0">
                <a:latin typeface="Trebuchet MS"/>
              </a:rPr>
              <a:t>     using reverse geocoding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50B77A8-48E1-43AA-8321-7D3C6862A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201" y="2323531"/>
            <a:ext cx="5010150" cy="406717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5E8C071-077A-4E1E-81F3-388695829041}"/>
              </a:ext>
            </a:extLst>
          </p:cNvPr>
          <p:cNvSpPr/>
          <p:nvPr/>
        </p:nvSpPr>
        <p:spPr>
          <a:xfrm>
            <a:off x="87204" y="3031766"/>
            <a:ext cx="3840475" cy="9592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00100" lvl="1" indent="-342900">
              <a:lnSpc>
                <a:spcPct val="120000"/>
              </a:lnSpc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n-US" sz="2000" dirty="0">
                <a:latin typeface="Trebuchet MS"/>
              </a:rPr>
              <a:t>Analysis of SOATO codes,</a:t>
            </a:r>
          </a:p>
          <a:p>
            <a:pPr lvl="1">
              <a:lnSpc>
                <a:spcPct val="120000"/>
              </a:lnSpc>
              <a:spcAft>
                <a:spcPts val="1000"/>
              </a:spcAft>
              <a:buClr>
                <a:schemeClr val="accent2"/>
              </a:buClr>
            </a:pPr>
            <a:r>
              <a:rPr lang="en-US" sz="2000" dirty="0">
                <a:latin typeface="Trebuchet MS"/>
              </a:rPr>
              <a:t>    data partition</a:t>
            </a:r>
          </a:p>
        </p:txBody>
      </p:sp>
      <p:pic>
        <p:nvPicPr>
          <p:cNvPr id="3074" name="Picture 2" descr="Image result for мы не опоздали картинка">
            <a:extLst>
              <a:ext uri="{FF2B5EF4-FFF2-40B4-BE49-F238E27FC236}">
                <a16:creationId xmlns:a16="http://schemas.microsoft.com/office/drawing/2014/main" id="{1521DBC3-5B54-4E22-B129-530DD24F11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8615" y="2592385"/>
            <a:ext cx="2986769" cy="2138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6691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24E48-3117-40BC-BDBF-7402FB3DB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363" y="1439862"/>
            <a:ext cx="8014380" cy="45720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  Using framework for repeatable code operations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  Data on Russian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  Logging errors and load process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  Using SQL+PL/</a:t>
            </a:r>
            <a:r>
              <a:rPr lang="en-US" sz="2000" dirty="0" err="1"/>
              <a:t>SQL+Dynamic</a:t>
            </a:r>
            <a:r>
              <a:rPr lang="en-US" sz="2000" dirty="0"/>
              <a:t> SQL with parameters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  Orchestral script for creating schemas, packages, </a:t>
            </a:r>
            <a:r>
              <a:rPr lang="en-US" sz="2000" dirty="0" err="1"/>
              <a:t>ddl</a:t>
            </a:r>
            <a:r>
              <a:rPr lang="en-US" sz="2000" dirty="0"/>
              <a:t> and </a:t>
            </a:r>
            <a:r>
              <a:rPr lang="en-US" sz="2000" dirty="0" err="1"/>
              <a:t>dml</a:t>
            </a:r>
            <a:endParaRPr lang="en-US" sz="20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  Partition in fact table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  Ready to DEADLINE!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6223D5-7621-4D35-854C-BDC774BB1E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</p:spTree>
    <p:extLst>
      <p:ext uri="{BB962C8B-B14F-4D97-AF65-F5344CB8AC3E}">
        <p14:creationId xmlns:p14="http://schemas.microsoft.com/office/powerpoint/2010/main" val="3819271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pam_PPT_Template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Slipstream">
      <a:majorFont>
        <a:latin typeface="Trebuchet MS"/>
        <a:ea typeface=""/>
        <a:cs typeface=""/>
        <a:font script="Jpan" typeface="ＭＳ ゴシック"/>
        <a:font script="Hang" typeface="HY그래픽B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ゴシック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120000"/>
          </a:lnSpc>
          <a:defRPr dirty="0" err="1">
            <a:solidFill>
              <a:srgbClr val="444444"/>
            </a:solidFill>
            <a:latin typeface="Trebuchet MS"/>
            <a:cs typeface="Trebuchet M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EPAM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A9CB0"/>
      </a:accent3>
      <a:accent4>
        <a:srgbClr val="A3C644"/>
      </a:accent4>
      <a:accent5>
        <a:srgbClr val="7F993A"/>
      </a:accent5>
      <a:accent6>
        <a:srgbClr val="B22746"/>
      </a:accent6>
      <a:hlink>
        <a:srgbClr val="FFFFFF"/>
      </a:hlink>
      <a:folHlink>
        <a:srgbClr val="FFFFFF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E9A4A7D20EA84CAA39F80EA2A19865" ma:contentTypeVersion="1" ma:contentTypeDescription="Create a new document." ma:contentTypeScope="" ma:versionID="4ed0c655cf5595f31b06ef1418ca28bf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dcce58c87e9fcebab8021569449a8d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5E3C081-4081-47AD-A9A6-9F18F525DA1D}">
  <ds:schemaRefs>
    <ds:schemaRef ds:uri="http://purl.org/dc/terms/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www.w3.org/XML/1998/namespace"/>
    <ds:schemaRef ds:uri="http://schemas.openxmlformats.org/package/2006/metadata/core-properties"/>
    <ds:schemaRef ds:uri="http://schemas.microsoft.com/office/infopath/2007/PartnerControls"/>
    <ds:schemaRef ds:uri="http://schemas.microsoft.com/sharepoint/v3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3A1A37E-F8E3-427A-BCE9-B1DDB8B96C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21129</TotalTime>
  <Words>306</Words>
  <Application>Microsoft Office PowerPoint</Application>
  <PresentationFormat>On-screen Show (4:3)</PresentationFormat>
  <Paragraphs>70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ＭＳ Ｐゴシック</vt:lpstr>
      <vt:lpstr>Arial</vt:lpstr>
      <vt:lpstr>Arial Black</vt:lpstr>
      <vt:lpstr>Calibri</vt:lpstr>
      <vt:lpstr>Lucida Grande</vt:lpstr>
      <vt:lpstr>Trebuchet MS</vt:lpstr>
      <vt:lpstr>Wingdings</vt:lpstr>
      <vt:lpstr>Epam_PPT_Template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EPAM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orgmarketingbrandbaselineteam@epam.com</dc:creator>
  <cp:lastModifiedBy>Olga Hilko</cp:lastModifiedBy>
  <cp:revision>1004</cp:revision>
  <cp:lastPrinted>2014-07-09T13:30:36Z</cp:lastPrinted>
  <dcterms:created xsi:type="dcterms:W3CDTF">2014-07-08T13:27:24Z</dcterms:created>
  <dcterms:modified xsi:type="dcterms:W3CDTF">2017-12-02T07:24:13Z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0x010100B0E9A4A7D20EA84CAA39F80EA2A19865</vt:lpwstr>
  </property>
</Properties>
</file>