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6237" autoAdjust="0"/>
  </p:normalViewPr>
  <p:slideViewPr>
    <p:cSldViewPr>
      <p:cViewPr varScale="1">
        <p:scale>
          <a:sx n="80" d="100"/>
          <a:sy n="80" d="100"/>
        </p:scale>
        <p:origin x="1450" y="62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PL/SQL Techniques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smtClean="0"/>
              <a:t>Senior Software </a:t>
            </a:r>
            <a:r>
              <a:rPr dirty="0" smtClean="0"/>
              <a:t>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MTN.BI.08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dirty="0" smtClean="0"/>
              <a:t>l/sql warnings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Warnings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By </a:t>
            </a:r>
            <a:r>
              <a:rPr lang="en-US" sz="2000" dirty="0" smtClean="0"/>
              <a:t>default</a:t>
            </a:r>
            <a:r>
              <a:rPr lang="en-US" sz="2000" b="0" dirty="0" smtClean="0"/>
              <a:t>, PL/SQL warnings are </a:t>
            </a:r>
            <a:r>
              <a:rPr lang="en-US" sz="2000" dirty="0" smtClean="0"/>
              <a:t>disabled</a:t>
            </a:r>
            <a:r>
              <a:rPr lang="en-US" sz="2000" b="0" dirty="0" smtClean="0"/>
              <a:t>. PL/SQL warnings can be enabled at the system, session, or procedure level. PL/SQL warnings are divided into three categories: 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Severe:</a:t>
            </a:r>
            <a:r>
              <a:rPr lang="en-US" sz="2000" b="0" dirty="0" smtClean="0"/>
              <a:t> These are warnings about code that contains a conflict with functions in SYS.STANDARD or SQL functions.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Performance:</a:t>
            </a:r>
            <a:r>
              <a:rPr lang="en-US" sz="2000" b="0" dirty="0" smtClean="0"/>
              <a:t> These are warnings about code that may have a performance impact, such as the use of wrong data types in queries and the lack of use of NOCOPY compile directive when appropriate.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Informational:</a:t>
            </a:r>
            <a:r>
              <a:rPr lang="en-US" sz="2000" b="0" dirty="0" smtClean="0"/>
              <a:t> These are warnings relating to code that does no harm and/or may even be removed.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Monitoring WHEN OTHERS warning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ALTER SESSION SET plsql_warnings = 'enable:all'</a:t>
            </a:r>
          </a:p>
          <a:p>
            <a:pPr>
              <a:buNone/>
            </a:pPr>
            <a:endParaRPr lang="en-US" sz="1500" b="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wo_prc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AS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DBMS_OUTPUT.put_line </a:t>
            </a: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('I am here!');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RAISE NO_DATA_FOUND;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EXCEPTION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WHEN OTHERS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THEN NULL;</a:t>
            </a:r>
          </a:p>
          <a:p>
            <a:pPr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wo_prc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Errors for PROCEDURE WO_PRC:</a:t>
            </a:r>
          </a:p>
          <a:p>
            <a:pPr>
              <a:buNone/>
            </a:pP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LINE/COL ERROR</a:t>
            </a:r>
          </a:p>
          <a:p>
            <a:pPr>
              <a:buNone/>
            </a:pP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-------- -----------------------------------------------------------------</a:t>
            </a:r>
          </a:p>
          <a:p>
            <a:pPr>
              <a:buNone/>
            </a:pP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7/9 PLW-06009: procedure "PLW6009_DEMO" OTHERS handler does not end</a:t>
            </a:r>
          </a:p>
          <a:p>
            <a:pPr>
              <a:buNone/>
            </a:pPr>
            <a:r>
              <a:rPr lang="en-US" sz="1500" b="0" dirty="0" smtClean="0">
                <a:latin typeface="Consolas" pitchFamily="49" charset="0"/>
                <a:cs typeface="Consolas" pitchFamily="49" charset="0"/>
              </a:rPr>
              <a:t>in RAISE or RAISE_APPLICATION_ERROR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PL/SQL Techniques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/>
              <a:t>Senior </a:t>
            </a:r>
            <a:r>
              <a:rPr lang="pt-BR" smtClean="0"/>
              <a:t>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3200" dirty="0" smtClean="0"/>
              <a:t>Exception Handling</a:t>
            </a:r>
          </a:p>
          <a:p>
            <a:pPr marL="514350" indent="-514350"/>
            <a:r>
              <a:rPr lang="en-US" sz="3200" smtClean="0"/>
              <a:t>PL/SQL </a:t>
            </a:r>
            <a:r>
              <a:rPr lang="en-US" sz="3200" smtClean="0"/>
              <a:t>Warnings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dirty="0" smtClean="0"/>
              <a:t>xceptions handling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Exception Overview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An </a:t>
            </a:r>
            <a:r>
              <a:rPr lang="en-US" sz="2000" i="1" dirty="0" smtClean="0"/>
              <a:t>internally defined exception</a:t>
            </a:r>
            <a:r>
              <a:rPr lang="en-US" sz="2000" b="0" dirty="0" smtClean="0"/>
              <a:t> is one that is raised internally by an Oracle. An example of an internally defined exception is ORA-00060 (deadlock detected while waiting for resource).</a:t>
            </a:r>
          </a:p>
          <a:p>
            <a:pPr marL="0" indent="0">
              <a:buNone/>
            </a:pPr>
            <a:r>
              <a:rPr lang="en-US" sz="2000" b="0" dirty="0" smtClean="0"/>
              <a:t>A </a:t>
            </a:r>
            <a:r>
              <a:rPr lang="en-US" sz="2000" i="1" dirty="0" smtClean="0"/>
              <a:t>predefined exception</a:t>
            </a:r>
            <a:r>
              <a:rPr lang="en-US" sz="2000" b="0" dirty="0" smtClean="0"/>
              <a:t> is an internally defined exception that is assigned a name by PL/SQL. Most predefined exceptions are defined in the STANDARD package (e.g. ORA-00001 is assigned the name DUP_VAL_ON_INDEX).</a:t>
            </a:r>
          </a:p>
          <a:p>
            <a:pPr marL="0" indent="0">
              <a:buNone/>
            </a:pPr>
            <a:r>
              <a:rPr lang="en-US" sz="2000" b="0" dirty="0" smtClean="0"/>
              <a:t>A </a:t>
            </a:r>
            <a:r>
              <a:rPr lang="en-US" sz="2000" i="1" dirty="0" smtClean="0"/>
              <a:t>user-defined exception</a:t>
            </a:r>
            <a:r>
              <a:rPr lang="en-US" sz="2000" b="0" dirty="0" smtClean="0"/>
              <a:t> is one you have declared in the declaration section of a program unit.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Exceptions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62078"/>
            <a:ext cx="4389120" cy="3758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1447800"/>
            <a:ext cx="2514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PL/SQL allows developers to raise and handle errors (exceptions) in a very flexible and powerful way.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Each PL/SQL block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have its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own exception section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which exceptions can be trapped and handled (resolved or passed on to the enclosing block).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How to Raise?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/>
              <a:t>The </a:t>
            </a:r>
            <a:r>
              <a:rPr lang="en-US" sz="2400" b="0" i="1" dirty="0" smtClean="0"/>
              <a:t>Oracle</a:t>
            </a:r>
            <a:r>
              <a:rPr lang="en-US" sz="2400" b="0" dirty="0" smtClean="0"/>
              <a:t> will do it </a:t>
            </a:r>
            <a:r>
              <a:rPr lang="en-US" sz="2400" b="0" dirty="0" smtClean="0">
                <a:sym typeface="Wingdings" panose="05000000000000000000" pitchFamily="2" charset="2"/>
              </a:rPr>
              <a:t></a:t>
            </a:r>
            <a:endParaRPr lang="en-US" sz="2400" b="0" dirty="0" smtClean="0"/>
          </a:p>
          <a:p>
            <a:r>
              <a:rPr lang="en-US" sz="2400" b="0" dirty="0" smtClean="0"/>
              <a:t>The </a:t>
            </a:r>
            <a:r>
              <a:rPr lang="en-US" sz="2400" b="0" i="1" dirty="0" smtClean="0"/>
              <a:t>RAISE</a:t>
            </a:r>
            <a:r>
              <a:rPr lang="en-US" sz="2400" b="0" dirty="0" smtClean="0"/>
              <a:t> statement</a:t>
            </a:r>
          </a:p>
          <a:p>
            <a:r>
              <a:rPr lang="en-US" sz="2400" b="0" dirty="0" smtClean="0"/>
              <a:t>The </a:t>
            </a:r>
            <a:r>
              <a:rPr lang="en-US" sz="2400" b="0" i="1" dirty="0" smtClean="0"/>
              <a:t>RAISE_APPLICATION_ERROR</a:t>
            </a:r>
            <a:r>
              <a:rPr lang="en-US" sz="2400" b="0" dirty="0" smtClean="0"/>
              <a:t> built-in procedure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Declaring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DECLARE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exception_name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EXCEPTION_INIT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(exception_name, error_number);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-----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DECLARE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ObjectExists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EXCEPTION_INIT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(ObjectExists,-955);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sql_stmt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VARCHAR2(100)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:= '</a:t>
            </a:r>
            <a:r>
              <a:rPr lang="en-US" sz="1800" b="0" i="1" dirty="0" smtClean="0">
                <a:latin typeface="Consolas" pitchFamily="49" charset="0"/>
                <a:cs typeface="Consolas" pitchFamily="49" charset="0"/>
              </a:rPr>
              <a:t>CREATE TABLE mydual AS SELECT * FROM dual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EXECUTE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IMMEDIATE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sql_stmt;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-- Ignore ORA-955 errors (object already exists)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WHEN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ObjectExists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THEN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b="0" dirty="0" smtClean="0">
                <a:latin typeface="Consolas" pitchFamily="49" charset="0"/>
                <a:cs typeface="Consolas" pitchFamily="49" charset="0"/>
              </a:rPr>
              <a:t>END;</a:t>
            </a:r>
            <a:endParaRPr lang="en-US" sz="18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What is in?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4251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error code.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/>
                      </a:r>
                      <a:b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code is useful when you need to look up generic information about what might cause such a problem.</a:t>
                      </a:r>
                    </a:p>
                    <a:p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SQLCODE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Note: You cannot call this function inside a SQL statement)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error message.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This text often contains application-specific data such as the name of the constraint or the column associated with the problem.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SQLERRM or DBMS_UTILITY.FORMAT_ERROR_STACK</a:t>
                      </a:r>
                      <a:r>
                        <a:rPr lang="en-US" sz="1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(Note: You cannot call SQLERRM inside a SQL statement)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line on which the error occurred.</a:t>
                      </a:r>
                      <a:r>
                        <a:rPr lang="en-US" sz="17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7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DBMS_UTILITY.FORMAT_ERROR_BACKTRACE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The execution call stack.</a:t>
                      </a:r>
                      <a:r>
                        <a:rPr lang="en-US" sz="17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This answers the question “How did I get here?” and shows you the path through your code to the point at which it is called.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DBMS_UTILITY.FORMAT_CALL_STACK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WHEN OTHERS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Catch any exception: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WHEN OTHERS 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THEN </a:t>
            </a:r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r>
              <a:rPr lang="en-US" sz="2200" b="0" dirty="0" smtClean="0"/>
              <a:t>You can have multiple WHEN clauses in your exception section, but if you have a WHEN OTHERS clause, it must come at the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1249</TotalTime>
  <Words>499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Tahoma</vt:lpstr>
      <vt:lpstr>Wingdings</vt:lpstr>
      <vt:lpstr>template</vt:lpstr>
      <vt:lpstr>Extract, transform, load</vt:lpstr>
      <vt:lpstr>Agenda</vt:lpstr>
      <vt:lpstr>Exceptions handling</vt:lpstr>
      <vt:lpstr>Exception Overview</vt:lpstr>
      <vt:lpstr>Exceptions</vt:lpstr>
      <vt:lpstr>How to Raise?</vt:lpstr>
      <vt:lpstr>Declaring</vt:lpstr>
      <vt:lpstr>What is in?</vt:lpstr>
      <vt:lpstr>WHEN OTHERS</vt:lpstr>
      <vt:lpstr>Pl/sql warnings</vt:lpstr>
      <vt:lpstr>Warnings</vt:lpstr>
      <vt:lpstr>Monitoring WHEN OTHERS warning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Ilya Norkin</cp:lastModifiedBy>
  <cp:revision>430</cp:revision>
  <dcterms:created xsi:type="dcterms:W3CDTF">2014-04-05T15:14:09Z</dcterms:created>
  <dcterms:modified xsi:type="dcterms:W3CDTF">2017-11-22T20:37:35Z</dcterms:modified>
</cp:coreProperties>
</file>