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713" autoAdjust="0"/>
  </p:normalViewPr>
  <p:slideViewPr>
    <p:cSldViewPr>
      <p:cViewPr varScale="1">
        <p:scale>
          <a:sx n="70" d="100"/>
          <a:sy n="70" d="100"/>
        </p:scale>
        <p:origin x="-8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habrastorage.org/files/c3c/6c7/6c6/c3c6c76c6ea2472e9a050c3e28594d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22669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files/c6a/43f/774/c6a43f774900492aaa93e98aa7a308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687"/>
            <a:ext cx="2590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abrastorage.org/files/d6e/aa1/4a4/d6eaa14a4be54a67be69b7e8f57a53f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36912"/>
            <a:ext cx="12668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abrastorage.org/files/6de/3f6/68d/6de3f668d57146188364cf55139f438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6068"/>
            <a:ext cx="11525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abrastorage.org/files/1aa/e8d/8a7/1aae8d8a7f92431a8d2d33de7d66b8b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93096"/>
            <a:ext cx="36099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1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s://habrastorage.org/files/2d1/c66/0b0/2d1c660b0e9249deb23e47901f34cd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4286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habrastorage.org/files/53f/ca2/c79/53fca2c79f3b4c3dac0aec1ef0294cc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10" y="61912"/>
            <a:ext cx="4343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habrastorage.org/files/c05/c6a/575/c05c6a575f424f1983fe6ad972fec0f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" y="3429000"/>
            <a:ext cx="44291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habrastorage.org/files/f8b/084/28f/f8b08428fea74b08b3988f5231f38e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453662"/>
            <a:ext cx="45815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habrastorage.org/files/428/0d0/d60/4280d0d6000b4a55aafca31f83d80b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3" y="260648"/>
            <a:ext cx="7920880" cy="57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habrastorage.org/files/ca7/afc/9bc/ca7afc9bc968411ca77eccd3f61a21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612"/>
            <a:ext cx="8398572" cy="57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habrastorage.org/files/661/3f9/227/6613f92271b14086b29388a3ac723c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948312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habrastorage.org/files/ec5/ca2/da8/ec5ca2da8d64498883faa062b7fc13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" y="332656"/>
            <a:ext cx="5304285" cy="25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files/52a/320/b07/52a320b0704b4d24b8958d1aae995d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8" y="3573016"/>
            <a:ext cx="561813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habrastorage.org/files/9bd/7f6/828/9bd7f682806f4edaa106764254530c2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2656"/>
            <a:ext cx="783927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habrastorage.org/files/4d5/c04/2f7/4d5c042f74a84d76ba5034559253fb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49"/>
            <a:ext cx="9037672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files/6e8/3d9/39a/6e83d939a9334667b4596fa7aef87e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3240360" cy="64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habrastorage.org/files/dde/507/53a/dde50753a2c945efa946080b9d64cb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908720"/>
            <a:ext cx="922978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ttps://habrastorage.org/files/148/5b7/9c7/1485b79c7858438c9fb840c9963de9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069"/>
            <a:ext cx="7481228" cy="41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Экран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Макарец</dc:creator>
  <cp:lastModifiedBy>Алина Макарец</cp:lastModifiedBy>
  <cp:revision>2</cp:revision>
  <dcterms:created xsi:type="dcterms:W3CDTF">2017-11-14T20:13:25Z</dcterms:created>
  <dcterms:modified xsi:type="dcterms:W3CDTF">2017-11-14T20:33:41Z</dcterms:modified>
</cp:coreProperties>
</file>