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CD1FF4-82CD-481C-ADDE-549E7C04C2C2}">
          <p14:sldIdLst>
            <p14:sldId id="256"/>
            <p14:sldId id="257"/>
            <p14:sldId id="258"/>
            <p14:sldId id="266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91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79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8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7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DBCA-CA71-4B9C-AB05-6E319F177325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D088-49A4-47BC-BCE2-EE7548D25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029789" y="205635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9600" b="1" i="1" dirty="0" smtClean="0"/>
              <a:t>Waterfall</a:t>
            </a:r>
            <a:endParaRPr lang="ru-RU" sz="9600" b="1" i="1" dirty="0"/>
          </a:p>
        </p:txBody>
      </p:sp>
    </p:spTree>
    <p:extLst>
      <p:ext uri="{BB962C8B-B14F-4D97-AF65-F5344CB8AC3E}">
        <p14:creationId xmlns:p14="http://schemas.microsoft.com/office/powerpoint/2010/main" val="28196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1" y="173146"/>
            <a:ext cx="7837728" cy="65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03" y="655607"/>
            <a:ext cx="9555275" cy="55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62" y="0"/>
            <a:ext cx="6905897" cy="69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1133" y="201014"/>
            <a:ext cx="10515600" cy="1446631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Линейность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71133" y="1923900"/>
            <a:ext cx="10515600" cy="2139141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Завершенность каждого этапа </a:t>
            </a:r>
            <a:endParaRPr lang="en-US" sz="36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</a:t>
            </a: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имеет конкретный результат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Выход предыдущего этапа является входом для следующего этапа</a:t>
            </a:r>
            <a:endParaRPr lang="ru-RU" sz="36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конечного результата на соответствие требованиям заказчика</a:t>
            </a:r>
            <a:endParaRPr lang="ru-RU" sz="36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0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62" y="0"/>
            <a:ext cx="6905897" cy="69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30" y="1630844"/>
            <a:ext cx="5939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простота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реализации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получение полной   документации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каждом этапе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легкость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сроков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затрат на проект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простота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управления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5330" y="101741"/>
            <a:ext cx="5769345" cy="1383397"/>
          </a:xfrm>
        </p:spPr>
        <p:txBody>
          <a:bodyPr/>
          <a:lstStyle/>
          <a:p>
            <a:r>
              <a:rPr lang="ru-RU" b="1" dirty="0" smtClean="0"/>
              <a:t>Преимущества: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69" y="251963"/>
            <a:ext cx="4735285" cy="63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9200"/>
            <a:ext cx="119742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	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Замороженные требования.</a:t>
            </a:r>
            <a:endParaRPr lang="ru-RU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Внесение изменений требует затрат.</a:t>
            </a:r>
            <a:endParaRPr lang="ru-RU" sz="3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Полное </a:t>
            </a:r>
            <a:r>
              <a:rPr lang="ru-RU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предоставляется за один раз, в конце 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разработки.</a:t>
            </a:r>
            <a:endParaRPr lang="ru-RU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ru-RU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Поощряется </a:t>
            </a:r>
            <a:r>
              <a:rPr lang="ru-RU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«раздувание требований». </a:t>
            </a:r>
          </a:p>
          <a:p>
            <a:pPr lvl="0" algn="just"/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303771"/>
            <a:ext cx="10515600" cy="1916814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Недостатки: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310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109"/>
              </p:ext>
            </p:extLst>
          </p:nvPr>
        </p:nvGraphicFramePr>
        <p:xfrm>
          <a:off x="269965" y="182881"/>
          <a:ext cx="11739154" cy="6479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i="1" dirty="0">
                          <a:effectLst/>
                        </a:rPr>
                        <a:t>Достоинства</a:t>
                      </a:r>
                      <a:endParaRPr lang="ru-RU" sz="2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68" marR="307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i="1" dirty="0">
                          <a:effectLst/>
                        </a:rPr>
                        <a:t>Недостатки</a:t>
                      </a:r>
                      <a:endParaRPr lang="ru-RU" sz="2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68" marR="307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i="1" dirty="0">
                          <a:effectLst/>
                        </a:rPr>
                        <a:t>Подходящие типы проектов</a:t>
                      </a:r>
                      <a:endParaRPr lang="ru-RU" sz="2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68" marR="3076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smtClean="0">
                          <a:effectLst/>
                        </a:rPr>
                        <a:t>Простая.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Легкая для выполнения.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Интуитивная и логически понятная.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Легкая для выполнения договора.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68" marR="307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Все или ничего – слишком рисковано.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Рано замораживаются требования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Может быть выбрано устаревшее оборудование/технология.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Не позволяются изменения.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Нет обратной связи с пользователями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Поощряет раздувание требований.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68" marR="307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Хорошо понятные проблемы.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Краткосрочные проекты.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Автоматизация существующих ручных систем.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68" marR="3076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1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81" y="365125"/>
            <a:ext cx="105156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стоит применять модель «Водопад»?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81" y="2148963"/>
            <a:ext cx="10391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разрабатывающая организация достаточно хорошо знакома с предметной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областью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ПО известны, понятны и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зафиксированы, и не имеется противоречивых требований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относительно небольших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5087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30" y="0"/>
            <a:ext cx="8814900" cy="68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Тема Office</vt:lpstr>
      <vt:lpstr>Waterfall</vt:lpstr>
      <vt:lpstr>PowerPoint Presentation</vt:lpstr>
      <vt:lpstr>Линейность</vt:lpstr>
      <vt:lpstr>PowerPoint Presentation</vt:lpstr>
      <vt:lpstr>Преимущества:</vt:lpstr>
      <vt:lpstr>Недостатки:</vt:lpstr>
      <vt:lpstr>PowerPoint Presentation</vt:lpstr>
      <vt:lpstr>Когда стоит применять модель «Водопад»?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</dc:title>
  <dc:creator>user</dc:creator>
  <cp:lastModifiedBy>Anastasiya Khilko</cp:lastModifiedBy>
  <cp:revision>16</cp:revision>
  <dcterms:created xsi:type="dcterms:W3CDTF">2017-11-14T20:37:47Z</dcterms:created>
  <dcterms:modified xsi:type="dcterms:W3CDTF">2017-11-15T06:35:27Z</dcterms:modified>
</cp:coreProperties>
</file>