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23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54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51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37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83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53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14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6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43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5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5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06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91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5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96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AEDBF-1A9C-40F0-B739-67066C7E6962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C75FB0-18F5-44DF-86A6-E56AE29DE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8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4144" y="904973"/>
            <a:ext cx="10749699" cy="4105373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 </a:t>
            </a:r>
            <a:b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№1 </a:t>
            </a:r>
            <a:br>
              <a:rPr lang="ru-RU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Операционные системы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9857" y="5458119"/>
            <a:ext cx="4374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Кошина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Анастасия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НБИбд-04-22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 билет №: 1032225861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5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6763" y="1414020"/>
            <a:ext cx="733405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algn="ctr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приобретение практических навыков установки операционноӗ системы на виртуальную машину, настройки минимально необходимых для дальнейшей работы сервисов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9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754" y="320511"/>
            <a:ext cx="94833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Скачиваем и устанавливаем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необходима для запуска виртуальных машин (скачать можно на сайте https://www.virtualbox.org)</a:t>
            </a:r>
          </a:p>
          <a:p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5" y="1461154"/>
            <a:ext cx="11097334" cy="51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1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926" y="518474"/>
            <a:ext cx="1036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Также скачиваем дистрибутив </a:t>
            </a:r>
            <a:r>
              <a:rPr lang="ru-RU" dirty="0" err="1" smtClean="0"/>
              <a:t>Linux</a:t>
            </a:r>
            <a:r>
              <a:rPr lang="ru-RU" dirty="0" smtClean="0"/>
              <a:t> </a:t>
            </a:r>
            <a:r>
              <a:rPr lang="ru-RU" dirty="0" err="1" smtClean="0"/>
              <a:t>Fedora</a:t>
            </a:r>
            <a:r>
              <a:rPr lang="ru-RU" dirty="0" smtClean="0"/>
              <a:t> 36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98" y="1113667"/>
            <a:ext cx="10147812" cy="51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0" y="-119063"/>
            <a:ext cx="12763500" cy="70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9563" y="-142875"/>
            <a:ext cx="12811125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9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3" y="751101"/>
            <a:ext cx="11182350" cy="5619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963" y="273377"/>
            <a:ext cx="929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Настраиваем виртуальную машину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92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8923" y="1498862"/>
            <a:ext cx="89554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работы я приобрела некоторые практические навыки установки операционной системы на виртуальную машину, настройки минимально необходимых для дальнейшей работы сервисов. Также научилась пользоваться консолью в целях получения информации об установленном ос. Вспомнила необходимые для работы с терминалом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линукса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команды.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Спасибо за внимание!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2810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122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Аспект</vt:lpstr>
      <vt:lpstr>РОССИЙСКИЙ УНИВЕРСИТЕТ ДРУЖБЫ НАРОДОВ        ЛАБОРАТОРНАЯ РАБОТА №1  дисциплина: Операционные системы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УНИВЕРСИТЕТ ДРУЖБЫ НАРОДОВ        ЛАБОРАТОРНАЯ РАБОТА №1  дисциплина: Операционные системы</dc:title>
  <dc:creator>user</dc:creator>
  <cp:lastModifiedBy>user</cp:lastModifiedBy>
  <cp:revision>4</cp:revision>
  <dcterms:created xsi:type="dcterms:W3CDTF">2023-02-18T12:59:46Z</dcterms:created>
  <dcterms:modified xsi:type="dcterms:W3CDTF">2023-02-18T13:44:52Z</dcterms:modified>
</cp:coreProperties>
</file>