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898" autoAdjust="0"/>
    <p:restoredTop sz="94660"/>
  </p:normalViewPr>
  <p:slideViewPr>
    <p:cSldViewPr snapToGrid="0">
      <p:cViewPr varScale="1">
        <p:scale>
          <a:sx n="68" d="100"/>
          <a:sy n="68" d="100"/>
        </p:scale>
        <p:origin x="66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3E6C9-E478-4AB0-8212-A64ACEABF05C}" type="datetimeFigureOut">
              <a:rPr lang="ru-RU" smtClean="0"/>
              <a:t>18.02.2023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6BA8A-A7C6-4944-A3D4-432433680A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3402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3E6C9-E478-4AB0-8212-A64ACEABF05C}" type="datetimeFigureOut">
              <a:rPr lang="ru-RU" smtClean="0"/>
              <a:t>18.02.2023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6BA8A-A7C6-4944-A3D4-432433680A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4342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3E6C9-E478-4AB0-8212-A64ACEABF05C}" type="datetimeFigureOut">
              <a:rPr lang="ru-RU" smtClean="0"/>
              <a:t>18.02.2023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6BA8A-A7C6-4944-A3D4-432433680A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2489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3E6C9-E478-4AB0-8212-A64ACEABF05C}" type="datetimeFigureOut">
              <a:rPr lang="ru-RU" smtClean="0"/>
              <a:t>18.02.2023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6BA8A-A7C6-4944-A3D4-432433680A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8008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3E6C9-E478-4AB0-8212-A64ACEABF05C}" type="datetimeFigureOut">
              <a:rPr lang="ru-RU" smtClean="0"/>
              <a:t>18.02.2023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6BA8A-A7C6-4944-A3D4-432433680A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7630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3E6C9-E478-4AB0-8212-A64ACEABF05C}" type="datetimeFigureOut">
              <a:rPr lang="ru-RU" smtClean="0"/>
              <a:t>18.02.2023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6BA8A-A7C6-4944-A3D4-432433680A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3159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3E6C9-E478-4AB0-8212-A64ACEABF05C}" type="datetimeFigureOut">
              <a:rPr lang="ru-RU" smtClean="0"/>
              <a:t>18.02.2023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6BA8A-A7C6-4944-A3D4-432433680A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73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3E6C9-E478-4AB0-8212-A64ACEABF05C}" type="datetimeFigureOut">
              <a:rPr lang="ru-RU" smtClean="0"/>
              <a:t>18.02.2023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6BA8A-A7C6-4944-A3D4-432433680A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1346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3E6C9-E478-4AB0-8212-A64ACEABF05C}" type="datetimeFigureOut">
              <a:rPr lang="ru-RU" smtClean="0"/>
              <a:t>18.02.2023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6BA8A-A7C6-4944-A3D4-432433680A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6446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3E6C9-E478-4AB0-8212-A64ACEABF05C}" type="datetimeFigureOut">
              <a:rPr lang="ru-RU" smtClean="0"/>
              <a:t>18.02.2023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6BA8A-A7C6-4944-A3D4-432433680A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8500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3E6C9-E478-4AB0-8212-A64ACEABF05C}" type="datetimeFigureOut">
              <a:rPr lang="ru-RU" smtClean="0"/>
              <a:t>18.02.2023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6BA8A-A7C6-4944-A3D4-432433680A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3615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B3E6C9-E478-4AB0-8212-A64ACEABF05C}" type="datetimeFigureOut">
              <a:rPr lang="ru-RU" smtClean="0"/>
              <a:t>18.02.2023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36BA8A-A7C6-4944-A3D4-432433680A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269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210746" y="4506012"/>
            <a:ext cx="4314334" cy="1690590"/>
          </a:xfrm>
        </p:spPr>
        <p:txBody>
          <a:bodyPr>
            <a:normAutofit fontScale="90000"/>
          </a:bodyPr>
          <a:lstStyle/>
          <a:p>
            <a:pPr algn="l"/>
            <a:r>
              <a:rPr lang="ru-RU" b="1" dirty="0"/>
              <a:t>РОССИЙСКИЙ УНИВЕРСИТЕТ ДРУЖБЫ НАРОДОВ</a:t>
            </a:r>
            <a:r>
              <a:rPr lang="ru-RU" dirty="0"/>
              <a:t/>
            </a:r>
            <a:br>
              <a:rPr lang="ru-RU" dirty="0"/>
            </a:br>
            <a:r>
              <a:rPr lang="ru-RU" b="1" dirty="0"/>
              <a:t> </a:t>
            </a:r>
            <a:r>
              <a:rPr lang="ru-RU" dirty="0"/>
              <a:t/>
            </a:r>
            <a:br>
              <a:rPr lang="ru-RU" dirty="0"/>
            </a:br>
            <a:r>
              <a:rPr lang="ru-RU" b="1" dirty="0"/>
              <a:t> </a:t>
            </a:r>
            <a:r>
              <a:rPr lang="ru-RU" dirty="0"/>
              <a:t/>
            </a:r>
            <a:br>
              <a:rPr lang="ru-RU" dirty="0"/>
            </a:br>
            <a:r>
              <a:rPr lang="ru-RU" b="1" dirty="0"/>
              <a:t> </a:t>
            </a:r>
            <a:r>
              <a:rPr lang="ru-RU" dirty="0"/>
              <a:t/>
            </a:r>
            <a:br>
              <a:rPr lang="ru-RU" dirty="0"/>
            </a:br>
            <a:r>
              <a:rPr lang="ru-RU" b="1" dirty="0"/>
              <a:t> </a:t>
            </a:r>
            <a:r>
              <a:rPr lang="ru-RU" dirty="0"/>
              <a:t/>
            </a:r>
            <a:br>
              <a:rPr lang="ru-RU" dirty="0"/>
            </a:br>
            <a:r>
              <a:rPr lang="ru-RU" b="1" dirty="0"/>
              <a:t> </a:t>
            </a:r>
            <a:r>
              <a:rPr lang="ru-RU" dirty="0"/>
              <a:t/>
            </a:r>
            <a:br>
              <a:rPr lang="ru-RU" dirty="0"/>
            </a:br>
            <a:r>
              <a:rPr lang="ru-RU" b="1" dirty="0"/>
              <a:t> </a:t>
            </a:r>
            <a:r>
              <a:rPr lang="ru-RU" dirty="0"/>
              <a:t/>
            </a:r>
            <a:br>
              <a:rPr lang="ru-RU" dirty="0"/>
            </a:br>
            <a:r>
              <a:rPr lang="ru-RU" b="1" dirty="0"/>
              <a:t> </a:t>
            </a:r>
            <a:r>
              <a:rPr lang="ru-RU" dirty="0"/>
              <a:t/>
            </a:r>
            <a:br>
              <a:rPr lang="ru-RU" dirty="0"/>
            </a:br>
            <a:r>
              <a:rPr lang="ru-RU" b="1" dirty="0"/>
              <a:t> </a:t>
            </a:r>
            <a:r>
              <a:rPr lang="ru-RU" dirty="0"/>
              <a:t/>
            </a:r>
            <a:br>
              <a:rPr lang="ru-RU" dirty="0"/>
            </a:br>
            <a:r>
              <a:rPr lang="ru-RU" b="1" dirty="0"/>
              <a:t>ОТЧЕТ</a:t>
            </a:r>
            <a:br>
              <a:rPr lang="ru-RU" b="1" dirty="0"/>
            </a:br>
            <a:r>
              <a:rPr lang="ru-RU" b="1" dirty="0"/>
              <a:t>ПО ЛАБОРАТОРНОЙ РАБОТЕ №2</a:t>
            </a:r>
            <a:r>
              <a:rPr lang="ru-RU" dirty="0"/>
              <a:t/>
            </a:r>
            <a:br>
              <a:rPr lang="ru-RU" dirty="0"/>
            </a:br>
            <a:r>
              <a:rPr lang="ru-RU" i="1" u="sng" dirty="0"/>
              <a:t>дисциплина: Операционные системы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> </a:t>
            </a:r>
            <a:br>
              <a:rPr lang="ru-RU" dirty="0"/>
            </a:br>
            <a:r>
              <a:rPr lang="ru-RU" dirty="0"/>
              <a:t> </a:t>
            </a:r>
            <a:br>
              <a:rPr lang="ru-RU" dirty="0"/>
            </a:br>
            <a:r>
              <a:rPr lang="ru-RU" dirty="0"/>
              <a:t> </a:t>
            </a:r>
            <a:br>
              <a:rPr lang="ru-RU" dirty="0"/>
            </a:br>
            <a:r>
              <a:rPr lang="ru-RU" dirty="0"/>
              <a:t> </a:t>
            </a:r>
            <a:br>
              <a:rPr lang="ru-RU" dirty="0"/>
            </a:br>
            <a:r>
              <a:rPr lang="ru-RU" dirty="0"/>
              <a:t> </a:t>
            </a:r>
            <a:br>
              <a:rPr lang="ru-RU" dirty="0"/>
            </a:br>
            <a:r>
              <a:rPr lang="ru-RU" dirty="0"/>
              <a:t> </a:t>
            </a:r>
            <a:br>
              <a:rPr lang="ru-RU" dirty="0"/>
            </a:br>
            <a:r>
              <a:rPr lang="ru-RU" dirty="0"/>
              <a:t> </a:t>
            </a:r>
            <a:br>
              <a:rPr lang="ru-RU" dirty="0"/>
            </a:br>
            <a:r>
              <a:rPr lang="ru-RU" dirty="0"/>
              <a:t> </a:t>
            </a:r>
            <a:br>
              <a:rPr lang="ru-RU" dirty="0"/>
            </a:br>
            <a:r>
              <a:rPr lang="ru-RU" dirty="0"/>
              <a:t> </a:t>
            </a:r>
            <a:br>
              <a:rPr lang="ru-RU" dirty="0"/>
            </a:br>
            <a:r>
              <a:rPr lang="ru-RU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</a:t>
            </a:r>
            <a:r>
              <a:rPr lang="ru-RU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Кошина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Анастасия</a:t>
            </a:r>
            <a:b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Группа</a:t>
            </a:r>
            <a:r>
              <a:rPr lang="ru-RU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НБИбд-04-22</a:t>
            </a:r>
            <a:b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</a:t>
            </a:r>
            <a:r>
              <a:rPr lang="ru-RU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билет №: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1032225861</a:t>
            </a:r>
          </a:p>
        </p:txBody>
      </p:sp>
      <p:sp>
        <p:nvSpPr>
          <p:cNvPr id="4" name="TextBox 3"/>
          <p:cNvSpPr txBox="1"/>
          <p:nvPr/>
        </p:nvSpPr>
        <p:spPr>
          <a:xfrm flipH="1">
            <a:off x="1629422" y="480767"/>
            <a:ext cx="939051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РОССИЙСКИЙ </a:t>
            </a:r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УНИВЕРСИТЕТ ДРУЖБЫ НАРОДОВ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b="1" dirty="0"/>
              <a:t> </a:t>
            </a:r>
            <a:endParaRPr lang="ru-RU" dirty="0" smtClean="0"/>
          </a:p>
          <a:p>
            <a:endParaRPr lang="ru-RU" sz="4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4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ЛАБОРАТОРНАЯ РАБОТА </a:t>
            </a:r>
            <a:r>
              <a:rPr lang="ru-RU" sz="4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№2</a:t>
            </a:r>
            <a:endParaRPr lang="ru-RU" sz="4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4200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дисциплина: Операционные системы</a:t>
            </a:r>
            <a:endParaRPr lang="ru-RU" sz="4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2393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17716" y="688158"/>
            <a:ext cx="8361574" cy="1545996"/>
          </a:xfrm>
        </p:spPr>
        <p:txBody>
          <a:bodyPr>
            <a:normAutofit fontScale="90000"/>
          </a:bodyPr>
          <a:lstStyle/>
          <a:p>
            <a:r>
              <a:rPr lang="ru-RU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работы </a:t>
            </a: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Изучить идеологию и применение средств контроля версий.</a:t>
            </a: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Освоить умения по работе с </a:t>
            </a:r>
            <a:r>
              <a:rPr lang="ru-RU" sz="23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ru-RU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Последовательность выполнения работы</a:t>
            </a: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Настройка </a:t>
            </a:r>
            <a:r>
              <a:rPr lang="ru-RU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ru-RU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Создаю </a:t>
            </a: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учётную запись на </a:t>
            </a:r>
            <a:r>
              <a:rPr lang="ru-RU" sz="2300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https://github.com</a:t>
            </a: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06631" y="2347273"/>
            <a:ext cx="9967847" cy="4073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38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-1338606" y="1044558"/>
            <a:ext cx="8157554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                  Базовая настройка </a:t>
            </a:r>
            <a:r>
              <a:rPr kumimoji="0" lang="ru-RU" altLang="ru-RU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git</a:t>
            </a:r>
            <a:endParaRPr kumimoji="0" lang="ru-RU" altLang="ru-RU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5" name="Рисунок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1604" y="3351229"/>
            <a:ext cx="5937250" cy="154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781666" y="1597025"/>
            <a:ext cx="9228842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Задала имя и </a:t>
            </a:r>
            <a:r>
              <a:rPr kumimoji="0" lang="ru-RU" altLang="ru-RU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email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владельца </a:t>
            </a:r>
            <a:r>
              <a:rPr kumimoji="0" lang="ru-RU" altLang="ru-RU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репозитория</a:t>
            </a:r>
            <a:endParaRPr kumimoji="0" lang="ru-RU" altLang="ru-RU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Настрою верификацию и подписание </a:t>
            </a:r>
            <a:r>
              <a:rPr kumimoji="0" lang="ru-RU" altLang="ru-RU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коммитов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ru-RU" altLang="ru-RU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git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– Задаю имя начальной ветки (будем называть её </a:t>
            </a:r>
            <a:r>
              <a:rPr kumimoji="0" lang="ru-RU" altLang="ru-RU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master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51084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395926"/>
            <a:ext cx="10515600" cy="5781037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Создаю ключи </a:t>
            </a:r>
            <a:r>
              <a:rPr lang="ru-RU" dirty="0" err="1"/>
              <a:t>ssh</a:t>
            </a:r>
            <a:r>
              <a:rPr lang="ru-RU" dirty="0"/>
              <a:t> – по алгоритму </a:t>
            </a:r>
            <a:r>
              <a:rPr lang="ru-RU" dirty="0" err="1"/>
              <a:t>rsa</a:t>
            </a:r>
            <a:r>
              <a:rPr lang="ru-RU" dirty="0"/>
              <a:t> с </a:t>
            </a:r>
            <a:r>
              <a:rPr lang="ru-RU" dirty="0" err="1"/>
              <a:t>ключём</a:t>
            </a:r>
            <a:r>
              <a:rPr lang="ru-RU" dirty="0"/>
              <a:t> размером 4096 бит: 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7" name="Рисунок 6"/>
          <p:cNvPicPr/>
          <p:nvPr/>
        </p:nvPicPr>
        <p:blipFill>
          <a:blip r:embed="rId2"/>
          <a:stretch>
            <a:fillRect/>
          </a:stretch>
        </p:blipFill>
        <p:spPr>
          <a:xfrm>
            <a:off x="1913642" y="1310325"/>
            <a:ext cx="7597509" cy="3735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15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5261" y="294301"/>
            <a:ext cx="9553575" cy="40957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073897" y="5015060"/>
            <a:ext cx="7088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Вывела список ключей и ввела отпечаток приватного ключа</a:t>
            </a:r>
          </a:p>
        </p:txBody>
      </p:sp>
    </p:spTree>
    <p:extLst>
      <p:ext uri="{BB962C8B-B14F-4D97-AF65-F5344CB8AC3E}">
        <p14:creationId xmlns:p14="http://schemas.microsoft.com/office/powerpoint/2010/main" val="2188158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46841" y="930733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ru-RU" sz="2700" b="1" dirty="0"/>
              <a:t>Настройка </a:t>
            </a:r>
            <a:r>
              <a:rPr lang="ru-RU" sz="2700" b="1" dirty="0" err="1"/>
              <a:t>gh</a:t>
            </a:r>
            <a:r>
              <a:rPr lang="ru-RU" sz="2700" b="1" dirty="0"/>
              <a:t> – Для начала необходимо авторизоваться  </a:t>
            </a:r>
            <a:r>
              <a:rPr lang="ru-RU" sz="2700" b="1" dirty="0" err="1"/>
              <a:t>gh</a:t>
            </a:r>
            <a:r>
              <a:rPr lang="ru-RU" sz="2700" b="1" dirty="0"/>
              <a:t> </a:t>
            </a:r>
            <a:r>
              <a:rPr lang="ru-RU" sz="2700" b="1" dirty="0" err="1"/>
              <a:t>auth</a:t>
            </a:r>
            <a:r>
              <a:rPr lang="ru-RU" sz="2700" b="1" dirty="0"/>
              <a:t> </a:t>
            </a:r>
            <a:r>
              <a:rPr lang="ru-RU" sz="2700" b="1" dirty="0" err="1"/>
              <a:t>login</a:t>
            </a:r>
            <a:r>
              <a:rPr lang="ru-RU" sz="2700" b="1" dirty="0"/>
              <a:t> </a:t>
            </a:r>
            <a:br>
              <a:rPr lang="ru-RU" sz="2700" b="1" dirty="0"/>
            </a:br>
            <a:r>
              <a:rPr lang="ru-RU" sz="2700" b="1" dirty="0"/>
              <a:t>– Утилита задаст несколько наводящих вопросов. – Авторизоваться можно через браузер.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> </a:t>
            </a:r>
            <a:br>
              <a:rPr lang="ru-RU" dirty="0"/>
            </a:br>
            <a:endParaRPr lang="ru-RU" dirty="0"/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 rotWithShape="1">
          <a:blip r:embed="rId2"/>
          <a:srcRect l="5339" t="21149" r="51414" b="9775"/>
          <a:stretch/>
        </p:blipFill>
        <p:spPr bwMode="auto">
          <a:xfrm>
            <a:off x="2699423" y="1593514"/>
            <a:ext cx="4172717" cy="35288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003233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96418" y="1703731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Создание </a:t>
            </a:r>
            <a:r>
              <a:rPr lang="ru-RU" b="1" dirty="0" err="1"/>
              <a:t>репозитория</a:t>
            </a:r>
            <a:r>
              <a:rPr lang="ru-RU" b="1" dirty="0"/>
              <a:t> курса на основе шаблона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> </a:t>
            </a:r>
            <a:br>
              <a:rPr lang="ru-RU" dirty="0"/>
            </a:br>
            <a:r>
              <a:rPr lang="ru-RU" sz="2700" b="1" dirty="0"/>
              <a:t>Настройка каталога курса</a:t>
            </a:r>
            <a:br>
              <a:rPr lang="ru-RU" sz="2700" b="1" dirty="0"/>
            </a:br>
            <a:r>
              <a:rPr lang="ru-RU" sz="2700" b="1" dirty="0"/>
              <a:t>-Перейдите в каталог курса</a:t>
            </a:r>
            <a:br>
              <a:rPr lang="ru-RU" sz="2700" b="1" dirty="0"/>
            </a:br>
            <a:r>
              <a:rPr lang="ru-RU" sz="2700" b="1" dirty="0"/>
              <a:t>-Удалю лишние файлы</a:t>
            </a:r>
            <a:br>
              <a:rPr lang="ru-RU" sz="2700" b="1" dirty="0"/>
            </a:br>
            <a:r>
              <a:rPr lang="ru-RU" sz="2700" b="1" dirty="0"/>
              <a:t>-Создам необходимые каталоги</a:t>
            </a:r>
            <a:br>
              <a:rPr lang="ru-RU" sz="2700" b="1" dirty="0"/>
            </a:br>
            <a:r>
              <a:rPr lang="ru-RU" sz="2700" b="1" dirty="0"/>
              <a:t>-Отправлю файлы на сервер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pic>
        <p:nvPicPr>
          <p:cNvPr id="4" name="Рисунок 3"/>
          <p:cNvPicPr/>
          <p:nvPr/>
        </p:nvPicPr>
        <p:blipFill rotWithShape="1">
          <a:blip r:embed="rId2"/>
          <a:srcRect l="25467" t="67686" r="26941" b="26175"/>
          <a:stretch/>
        </p:blipFill>
        <p:spPr bwMode="auto">
          <a:xfrm>
            <a:off x="1410888" y="3781346"/>
            <a:ext cx="5546094" cy="7718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259640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05086" y="233150"/>
            <a:ext cx="10515600" cy="1325563"/>
          </a:xfrm>
        </p:spPr>
        <p:txBody>
          <a:bodyPr/>
          <a:lstStyle/>
          <a:p>
            <a:r>
              <a:rPr lang="ru-RU" b="1" dirty="0" smtClean="0"/>
              <a:t>результат</a:t>
            </a:r>
            <a:endParaRPr lang="ru-RU" b="1" dirty="0"/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2219" y="1825625"/>
            <a:ext cx="858756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7963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657573" y="2410741"/>
            <a:ext cx="10515600" cy="1325563"/>
          </a:xfrm>
        </p:spPr>
        <p:txBody>
          <a:bodyPr/>
          <a:lstStyle/>
          <a:p>
            <a:r>
              <a:rPr lang="ru-RU" b="1" dirty="0" smtClean="0"/>
              <a:t>Спасибо за внимание!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412215286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83</Words>
  <Application>Microsoft Office PowerPoint</Application>
  <PresentationFormat>Широкоэкранный</PresentationFormat>
  <Paragraphs>16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Тема Office</vt:lpstr>
      <vt:lpstr>РОССИЙСКИЙ УНИВЕРСИТЕТ ДРУЖБЫ НАРОДОВ                 ОТЧЕТ ПО ЛАБОРАТОРНОЙ РАБОТЕ №2 дисциплина: Операционные системы                   Студент: Кошина Анастасия Группа: НБИбд-04-22 Ст. билет №: 1032225861</vt:lpstr>
      <vt:lpstr>Цель работы  – Изучить идеологию и применение средств контроля версий.  – Освоить умения по работе с git.   Последовательность выполнения работы Настройка github - Создаю учётную запись на https://github.com  </vt:lpstr>
      <vt:lpstr>Презентация PowerPoint</vt:lpstr>
      <vt:lpstr>Презентация PowerPoint</vt:lpstr>
      <vt:lpstr>Презентация PowerPoint</vt:lpstr>
      <vt:lpstr>Настройка gh – Для начала необходимо авторизоваться  gh auth login  – Утилита задаст несколько наводящих вопросов. – Авторизоваться можно через браузер.   </vt:lpstr>
      <vt:lpstr>Создание репозитория курса на основе шаблона   Настройка каталога курса -Перейдите в каталог курса -Удалю лишние файлы -Создам необходимые каталоги -Отправлю файлы на сервер </vt:lpstr>
      <vt:lpstr>результат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РОССИЙСКИЙ УНИВЕРСИТЕТ ДРУЖБЫ НАРОДОВ                 ОТЧЕТ ПО ЛАБОРАТОРНОЙ РАБОТЕ №2 дисциплина: Операционные системы                   Студент: Кошина Анастасия Группа: НБИбд-04-22 Ст. билет №: 1032225861</dc:title>
  <dc:creator>user</dc:creator>
  <cp:lastModifiedBy>user</cp:lastModifiedBy>
  <cp:revision>3</cp:revision>
  <dcterms:created xsi:type="dcterms:W3CDTF">2023-02-18T16:37:38Z</dcterms:created>
  <dcterms:modified xsi:type="dcterms:W3CDTF">2023-02-18T16:54:26Z</dcterms:modified>
</cp:coreProperties>
</file>