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63" r:id="rId9"/>
    <p:sldId id="272" r:id="rId10"/>
    <p:sldId id="264" r:id="rId11"/>
    <p:sldId id="268" r:id="rId12"/>
    <p:sldId id="269" r:id="rId13"/>
    <p:sldId id="277" r:id="rId14"/>
    <p:sldId id="270" r:id="rId15"/>
    <p:sldId id="278" r:id="rId16"/>
    <p:sldId id="274" r:id="rId17"/>
    <p:sldId id="279" r:id="rId18"/>
    <p:sldId id="280" r:id="rId19"/>
    <p:sldId id="281" r:id="rId20"/>
    <p:sldId id="276" r:id="rId21"/>
    <p:sldId id="265" r:id="rId22"/>
    <p:sldId id="27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37CAB-DCF2-4C23-BF6D-A5D711806258}" type="datetimeFigureOut">
              <a:rPr lang="ru-RU" smtClean="0"/>
              <a:t>01.07.2024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CCCB-65EB-43F6-B9B6-FA6CC92CBC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17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CEE72-3CC3-41AD-8D9C-E10838A77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1893E1-8BDE-4E71-B9CC-9E61873F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A55BF-262B-4B96-9CE5-4734AD6A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ED24-3671-494F-A52B-E4998A395E03}" type="datetime1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70278-ACA8-462D-A534-EE50B9D7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84329-899C-4549-9193-212A1D7E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60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AE209-E91F-4323-8B39-9A70C755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579103-752F-46A8-B9F8-497E160C8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395A3-3259-4DC6-8819-F6D0B219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E93DC-331D-4B84-92E2-C21E68458B47}" type="datetime1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88063-ACF7-48BC-A015-6CBD9D0F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0B10C-EB82-43DB-A967-AF075490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15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20F1EB-9B94-4805-8CEA-04467A35C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8C1E2B-9F3A-4A8C-B1EA-7C466D47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D9845-DA39-4127-898A-D36E7AF0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7318-470C-45F3-A728-BA411D19852E}" type="datetime1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4AF640-F17E-461E-90A8-4AEDECD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51DFFF-BF4E-47CE-83D7-0FF77FAD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6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1DE61-27B4-4547-814D-84939228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F3416-FA22-4F01-97A2-8A6A3655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C9FACD-9A24-4F33-B0BB-A2F7DB9B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FD06E-3803-4BBF-829E-8ED7882181CC}" type="datetime1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257A67-0937-4DA8-BECD-32365696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144752-584A-4468-A5E6-6E6FFC53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1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92525-9249-4474-B44F-AB227021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E7D706-4189-4546-A0E9-0B7E0B0C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177BE-68E9-4B58-9003-635EA558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0C9D-6613-4638-9DF2-EBD9A10E581F}" type="datetime1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4A7C75-C146-48B5-A0DF-DB4AC485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F1107-1CB4-4223-BB90-6DFB8097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59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CB076-FCBF-49A0-8BE0-BA4DA5ED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D5DFA4-B8BD-4293-AF98-98848736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FDDBE6-11C4-415E-A45F-21DB23154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4FEDC9-866E-41C4-85CA-E52EF765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7F092-7E70-406F-9209-0626FBCD6AF4}" type="datetime1">
              <a:rPr lang="ru-RU" smtClean="0"/>
              <a:t>01.07.2024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D9F266-D90E-43DB-931D-82D3CEE3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170D70-7D0A-4C31-947E-93E65F27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8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91C7C-3AF7-4701-BB9B-59521D2C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4F60D7-E621-4E14-849C-0A459B1B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66A0FC-2EC1-44BC-AEE0-F64F7DD8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AA61A7-1DAE-41BB-BE32-2D1A5E7A3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E3CCA8-4C88-40FB-9999-61FE1075B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DED9AE-E67E-4725-B787-D234CC5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4C385-3D11-40BD-8143-C43B5D22FFEF}" type="datetime1">
              <a:rPr lang="ru-RU" smtClean="0"/>
              <a:t>01.07.2024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FC0259-1D15-4D50-BF4E-A28E1649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1248A9-9FCC-41FA-8205-C988143A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7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D37E7-F7BD-427D-BC8B-0FE7ECF8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F8CAA4-0485-4BBB-9D1D-3E6CC049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448E-CF5A-40AF-A1A6-274DEB3BBDBF}" type="datetime1">
              <a:rPr lang="ru-RU" smtClean="0"/>
              <a:t>01.07.2024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F8D34D-C46C-411F-AC5D-EBA2A18C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41FCF3-89E7-46D7-8641-B8F3A77B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0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7AAFDD-0976-450C-89B6-9C0B6A55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1354C-2AD8-4E38-BE50-25AC2D11178C}" type="datetime1">
              <a:rPr lang="ru-RU" smtClean="0"/>
              <a:t>01.07.2024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F75650-B5BE-436F-A270-D6D3A36F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AE0B7D-B0FA-4339-812C-7D056BBF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B136-CFB0-49C7-9740-3CC2701A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CA02D-EC73-4BE6-84E4-E3E2BB85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B44298-0B39-4FD5-BCCD-6768E89B3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D6E031-0C29-48F9-A2B2-9D0EBAB2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ED66-249E-4A1B-AF2B-6D8CE0995AD8}" type="datetime1">
              <a:rPr lang="ru-RU" smtClean="0"/>
              <a:t>01.07.2024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23C02F-91EA-4A71-A38E-628D5E7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977D26-CE71-487D-A31F-4C90D508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69C20-2570-41CD-A96B-E945E4B5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02AC87-36DD-4050-BA48-F7E20E18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548825-23D0-411A-8548-004247E0E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E9DC86-27A4-4657-BB8B-09CD0D08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29E2-EB8C-4E2C-9F6E-77FDFD98A2F0}" type="datetime1">
              <a:rPr lang="ru-RU" smtClean="0"/>
              <a:t>01.07.2024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27B0E6-135D-4F9B-A166-CBA73347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1F262E-545F-4EC5-970D-98C03EA8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31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866BD-B204-4EF4-92D9-F16082D3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9DA17C-6EC9-4A72-96D6-8A0763BD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CDE9F6-3F65-4ABB-A223-18E366C49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01D9D-4029-42C1-9E72-B9E9FF52F70A}" type="datetime1">
              <a:rPr lang="ru-RU" smtClean="0"/>
              <a:t>01.07.2024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8226FF-BCD2-4E80-82AF-86DD7E00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08E24-CECD-4D37-BB68-473D3859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AC1C8-E7A9-483C-9060-3AC819C61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3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2DA04-6A82-49FB-88E3-EC2ADC52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93" y="2586181"/>
            <a:ext cx="2828595" cy="318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6B9FD-57BC-4261-B4A4-946384D99DF6}"/>
              </a:ext>
            </a:extLst>
          </p:cNvPr>
          <p:cNvSpPr txBox="1"/>
          <p:nvPr/>
        </p:nvSpPr>
        <p:spPr>
          <a:xfrm>
            <a:off x="4450773" y="4177266"/>
            <a:ext cx="6903027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95350">
              <a:lnSpc>
                <a:spcPct val="125000"/>
              </a:lnSpc>
              <a:tabLst>
                <a:tab pos="2333625" algn="l"/>
              </a:tabLst>
            </a:pPr>
            <a:r>
              <a:rPr lang="ru-RU" sz="2400" dirty="0"/>
              <a:t>Зав. кафедрой	д. ф.-м. н., проф. Артемов М. А.</a:t>
            </a:r>
            <a:br>
              <a:rPr lang="ru-RU" sz="2400" dirty="0"/>
            </a:br>
            <a:r>
              <a:rPr lang="ru-RU" sz="2400" dirty="0"/>
              <a:t>Обучающийся	3 курс, 9 группа, Маслова А. А.</a:t>
            </a:r>
          </a:p>
          <a:p>
            <a:pPr algn="just" defTabSz="895350">
              <a:lnSpc>
                <a:spcPct val="125000"/>
              </a:lnSpc>
              <a:tabLst>
                <a:tab pos="2333625" algn="l"/>
              </a:tabLst>
            </a:pPr>
            <a:r>
              <a:rPr lang="ru-RU" sz="2400" dirty="0"/>
              <a:t>Руководитель	к. т. н., доц. Селезнев К. Е.</a:t>
            </a:r>
            <a:endParaRPr lang="ru-RU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B75434-9916-4B74-9B22-6E461419ED7B}"/>
              </a:ext>
            </a:extLst>
          </p:cNvPr>
          <p:cNvSpPr txBox="1">
            <a:spLocks/>
          </p:cNvSpPr>
          <p:nvPr/>
        </p:nvSpPr>
        <p:spPr>
          <a:xfrm>
            <a:off x="838200" y="4268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Сетевая передача файлов с использованием сокетов в среде Windows </a:t>
            </a:r>
          </a:p>
        </p:txBody>
      </p:sp>
    </p:spTree>
    <p:extLst>
      <p:ext uri="{BB962C8B-B14F-4D97-AF65-F5344CB8AC3E}">
        <p14:creationId xmlns:p14="http://schemas.microsoft.com/office/powerpoint/2010/main" val="35805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51501-2890-4610-89EA-9060969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Настройка и подготовка среды программирования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212B26-87A0-4A22-9CEE-71BD3A23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54174B-4D1A-4A25-B292-7D7D9599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13" y="2460755"/>
            <a:ext cx="7130974" cy="2592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69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B0AFA-9AD3-4F4F-93C7-29C7DF35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Инициализация </a:t>
            </a:r>
            <a:r>
              <a:rPr lang="en-US" dirty="0"/>
              <a:t>WinSock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FAD1B5-9AD4-4AA0-9AC1-B11683A7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11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21EBBFC-BB2D-4A8D-B59F-3B5503D56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63" y="2530670"/>
            <a:ext cx="8462473" cy="2268000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4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9552D-5A2C-4D91-B43A-0AC7ACDF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Настройка сокетов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EC4E4D-CF22-4CCB-B0DC-F803A66E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12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0CC5AEC-3465-42E7-B11A-8C029B229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3" y="2125926"/>
            <a:ext cx="6811783" cy="3897802"/>
          </a:xfr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8C5F16-7231-4DF9-9052-C3A17B0669F3}"/>
              </a:ext>
            </a:extLst>
          </p:cNvPr>
          <p:cNvSpPr txBox="1"/>
          <p:nvPr/>
        </p:nvSpPr>
        <p:spPr>
          <a:xfrm>
            <a:off x="4835950" y="1385087"/>
            <a:ext cx="344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</a:rPr>
              <a:t>Серверная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98734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9552D-5A2C-4D91-B43A-0AC7ACDF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Настройка сокетов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EC4E4D-CF22-4CCB-B0DC-F803A66E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13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C5F16-7231-4DF9-9052-C3A17B0669F3}"/>
              </a:ext>
            </a:extLst>
          </p:cNvPr>
          <p:cNvSpPr txBox="1"/>
          <p:nvPr/>
        </p:nvSpPr>
        <p:spPr>
          <a:xfrm>
            <a:off x="4835950" y="1385087"/>
            <a:ext cx="344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</a:rPr>
              <a:t>Клиентская часть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96B56E5-EF60-4224-AF93-933B1B99D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95" y="2190498"/>
            <a:ext cx="8383810" cy="3898800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552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88DF-BC83-47D5-BCC4-71DD212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61A13-93A2-448D-BA62-303E098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14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2975C8-D548-4ACD-B8AD-A08CAE2F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(SOCKET* sock, const string&amp;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Функция отвечает за отправку файла через сокет. Она принимает </a:t>
            </a:r>
            <a:br>
              <a:rPr lang="ru-RU" dirty="0">
                <a:cs typeface="Courier New" panose="02070309020205020404" pitchFamily="49" charset="0"/>
              </a:rPr>
            </a:br>
            <a:r>
              <a:rPr lang="ru-RU" dirty="0">
                <a:cs typeface="Courier New" panose="02070309020205020404" pitchFamily="49" charset="0"/>
              </a:rPr>
              <a:t>в качестве аргументов указатель на сокет и имя файла.</a:t>
            </a:r>
          </a:p>
          <a:p>
            <a:r>
              <a:rPr lang="ru-RU" dirty="0">
                <a:cs typeface="Courier New" panose="02070309020205020404" pitchFamily="49" charset="0"/>
              </a:rPr>
              <a:t>Открытие файла</a:t>
            </a:r>
          </a:p>
          <a:p>
            <a:r>
              <a:rPr lang="ru-RU" dirty="0">
                <a:cs typeface="Courier New" panose="02070309020205020404" pitchFamily="49" charset="0"/>
              </a:rPr>
              <a:t>Отправка метаданных файла</a:t>
            </a:r>
          </a:p>
          <a:p>
            <a:r>
              <a:rPr lang="ru-RU" dirty="0">
                <a:cs typeface="Courier New" panose="02070309020205020404" pitchFamily="49" charset="0"/>
              </a:rPr>
              <a:t>Чтение и отправка данных файла</a:t>
            </a:r>
          </a:p>
          <a:p>
            <a:r>
              <a:rPr lang="ru-RU" dirty="0">
                <a:cs typeface="Courier New" panose="02070309020205020404" pitchFamily="49" charset="0"/>
              </a:rPr>
              <a:t>Закрытие файла и очистка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251849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88DF-BC83-47D5-BCC4-71DD212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Прием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61A13-93A2-448D-BA62-303E098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2975C8-D548-4ACD-B8AD-A08CAE2F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(SOCKET* sock)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cs typeface="Courier New" panose="02070309020205020404" pitchFamily="49" charset="0"/>
              </a:rPr>
              <a:t>Функция отвечает за прием файла через сокет. Она принимает </a:t>
            </a:r>
            <a:br>
              <a:rPr lang="ru-RU" dirty="0">
                <a:cs typeface="Courier New" panose="02070309020205020404" pitchFamily="49" charset="0"/>
              </a:rPr>
            </a:br>
            <a:r>
              <a:rPr lang="ru-RU" dirty="0">
                <a:cs typeface="Courier New" panose="02070309020205020404" pitchFamily="49" charset="0"/>
              </a:rPr>
              <a:t>в качестве аргументов указатель на сокет.</a:t>
            </a:r>
          </a:p>
          <a:p>
            <a:r>
              <a:rPr lang="ru-RU" dirty="0">
                <a:cs typeface="Courier New" panose="02070309020205020404" pitchFamily="49" charset="0"/>
              </a:rPr>
              <a:t>Получение метаданных файла</a:t>
            </a:r>
          </a:p>
          <a:p>
            <a:r>
              <a:rPr lang="ru-RU" dirty="0">
                <a:cs typeface="Courier New" panose="02070309020205020404" pitchFamily="49" charset="0"/>
              </a:rPr>
              <a:t>Создание и открытие файла</a:t>
            </a:r>
          </a:p>
          <a:p>
            <a:r>
              <a:rPr lang="ru-RU" dirty="0">
                <a:cs typeface="Courier New" panose="02070309020205020404" pitchFamily="49" charset="0"/>
              </a:rPr>
              <a:t>Прием и запись данных файла</a:t>
            </a:r>
          </a:p>
          <a:p>
            <a:r>
              <a:rPr lang="ru-RU" dirty="0">
                <a:cs typeface="Courier New" panose="02070309020205020404" pitchFamily="49" charset="0"/>
              </a:rPr>
              <a:t>Закрытие файла и очистка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6974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88DF-BC83-47D5-BCC4-71DD212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Обработка исключений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61A13-93A2-448D-BA62-303E098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16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1CACE1F-ABEB-47F3-BD6F-A216EC0B8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45" y="2133000"/>
            <a:ext cx="7513509" cy="2592000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114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88DF-BC83-47D5-BCC4-71DD212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Обработка исключений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61A13-93A2-448D-BA62-303E098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17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4822B08-081E-43CB-BB50-7B19993ED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77" y="1825625"/>
            <a:ext cx="5776646" cy="4351338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123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88DF-BC83-47D5-BCC4-71DD212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Обработка исключений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61A13-93A2-448D-BA62-303E098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18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F443EDD-EFA9-4980-8768-FA0802DE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63" y="2108675"/>
            <a:ext cx="6540073" cy="3168000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382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88DF-BC83-47D5-BCC4-71DD212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Обработка исключений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61A13-93A2-448D-BA62-303E098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19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016CA0D-AADA-48B5-AC70-0362B620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35" y="2107281"/>
            <a:ext cx="7709765" cy="2808000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81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AD515-E2BD-4D99-A269-445AA871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D3962-870D-40D1-A25D-CC877C25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719"/>
            <a:ext cx="10515600" cy="5377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разработать программу для сетевой передачи файлов между двумя устройствами с использованием библиотеки </a:t>
            </a:r>
            <a:r>
              <a:rPr lang="ru-RU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WinSock2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 операционной системе </a:t>
            </a:r>
            <a:r>
              <a:rPr lang="ru-RU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Должны быть реализованы следующие функции: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Инициализация сетевого соединения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Настройка сокетов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Отправка файлов 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Прием файлов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Обработка ошибок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Управление ресурсами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ACFCAC-E288-4328-B77F-BEF0FAEA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62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88DF-BC83-47D5-BCC4-71DD2124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Администрирование ресурсов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C61A13-93A2-448D-BA62-303E098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20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24A0A54-8D74-40AE-AD00-B96FE767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Закрытие сокетов</a:t>
            </a:r>
          </a:p>
          <a:p>
            <a:pPr marL="0" indent="0">
              <a:buNone/>
            </a:pP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closesocket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s_listen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closesocket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s_for_connect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closesocket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s_client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b="1" dirty="0"/>
              <a:t>Очистка ресурсов </a:t>
            </a:r>
            <a:r>
              <a:rPr lang="ru-RU" b="1" dirty="0" err="1"/>
              <a:t>WinSock</a:t>
            </a:r>
            <a:endParaRPr lang="ru-RU" b="1" dirty="0"/>
          </a:p>
          <a:p>
            <a:pPr marL="0" indent="0">
              <a:buNone/>
            </a:pP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WSACleanup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/>
              <a:t>Закрытие файлов</a:t>
            </a:r>
          </a:p>
          <a:p>
            <a:pPr marL="0" indent="0">
              <a:buNone/>
            </a:pP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b="1" dirty="0">
                <a:cs typeface="Courier New" panose="02070309020205020404" pitchFamily="49" charset="0"/>
              </a:rPr>
              <a:t>Освобождение памяти</a:t>
            </a:r>
          </a:p>
          <a:p>
            <a:pPr marL="0" indent="0">
              <a:buNone/>
            </a:pP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744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897DE-01C9-4799-9695-F7FBF7F7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/>
              <a:t>Результаты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EB4B0-CEEF-4035-860F-2666D08E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Разработана программа, выполняющее следующие функции: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Инициализация сетевого соединения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Настройка сокетов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Отправка файлов 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Прием файлов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Обработка ошибок</a:t>
            </a:r>
          </a:p>
          <a:p>
            <a:r>
              <a:rPr lang="ru-RU" dirty="0">
                <a:latin typeface="Calibri" panose="020F0502020204030204" pitchFamily="34" charset="0"/>
                <a:cs typeface="Times New Roman" panose="02020603050405020304" pitchFamily="18" charset="0"/>
              </a:rPr>
              <a:t>Управление ресурсами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945F77-7916-446F-B843-31FF6F7D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20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2DA04-6A82-49FB-88E3-EC2ADC52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93" y="2586181"/>
            <a:ext cx="2828595" cy="318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6B9FD-57BC-4261-B4A4-946384D99DF6}"/>
              </a:ext>
            </a:extLst>
          </p:cNvPr>
          <p:cNvSpPr txBox="1"/>
          <p:nvPr/>
        </p:nvSpPr>
        <p:spPr>
          <a:xfrm>
            <a:off x="4450773" y="4177266"/>
            <a:ext cx="6903027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95350">
              <a:lnSpc>
                <a:spcPct val="125000"/>
              </a:lnSpc>
              <a:tabLst>
                <a:tab pos="2333625" algn="l"/>
              </a:tabLst>
            </a:pPr>
            <a:r>
              <a:rPr lang="ru-RU" sz="2400" dirty="0"/>
              <a:t>Зав. кафедрой	д. ф.-м. н., проф. Артемов М. А.</a:t>
            </a:r>
            <a:br>
              <a:rPr lang="ru-RU" sz="2400" dirty="0"/>
            </a:br>
            <a:r>
              <a:rPr lang="ru-RU" sz="2400" dirty="0"/>
              <a:t>Обучающийся	3 курс, 9 группа, Маслова А. А.</a:t>
            </a:r>
          </a:p>
          <a:p>
            <a:pPr algn="just" defTabSz="895350">
              <a:lnSpc>
                <a:spcPct val="125000"/>
              </a:lnSpc>
              <a:tabLst>
                <a:tab pos="2333625" algn="l"/>
              </a:tabLst>
            </a:pPr>
            <a:r>
              <a:rPr lang="ru-RU" sz="2400" dirty="0"/>
              <a:t>Руководитель	к. т. н., доц. Селезнев К. Е.</a:t>
            </a:r>
            <a:endParaRPr lang="ru-RU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5B75434-9916-4B74-9B22-6E461419ED7B}"/>
              </a:ext>
            </a:extLst>
          </p:cNvPr>
          <p:cNvSpPr txBox="1">
            <a:spLocks/>
          </p:cNvSpPr>
          <p:nvPr/>
        </p:nvSpPr>
        <p:spPr>
          <a:xfrm>
            <a:off x="838200" y="4268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Сетевая передача файлов с использованием сокетов в среде Windows </a:t>
            </a:r>
          </a:p>
        </p:txBody>
      </p:sp>
    </p:spTree>
    <p:extLst>
      <p:ext uri="{BB962C8B-B14F-4D97-AF65-F5344CB8AC3E}">
        <p14:creationId xmlns:p14="http://schemas.microsoft.com/office/powerpoint/2010/main" val="251615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A7CF1-56EC-4FAC-B333-BB7FBD87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pPr algn="ctr"/>
            <a:r>
              <a:rPr lang="ru-RU" sz="4400" dirty="0"/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677A8-061B-4C05-B14B-791C91B3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ru-RU" dirty="0">
                <a:sym typeface="Symbol" panose="05050102010706020507" pitchFamily="18" charset="2"/>
              </a:rPr>
              <a:t> </a:t>
            </a:r>
            <a:r>
              <a:rPr lang="en-US" dirty="0">
                <a:sym typeface="Symbol" panose="05050102010706020507" pitchFamily="18" charset="2"/>
              </a:rPr>
              <a:t>C++</a:t>
            </a:r>
          </a:p>
          <a:p>
            <a:r>
              <a:rPr lang="ru-RU" dirty="0">
                <a:sym typeface="Symbol" panose="05050102010706020507" pitchFamily="18" charset="2"/>
              </a:rPr>
              <a:t>Среда разработки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</a:t>
            </a:r>
            <a:r>
              <a:rPr lang="en-US" dirty="0">
                <a:sym typeface="Symbol" panose="05050102010706020507" pitchFamily="18" charset="2"/>
              </a:rPr>
              <a:t> Visual Studio 20</a:t>
            </a:r>
            <a:r>
              <a:rPr lang="ru-RU" dirty="0">
                <a:sym typeface="Symbol" panose="05050102010706020507" pitchFamily="18" charset="2"/>
              </a:rPr>
              <a:t>22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27E0B2-8B59-41BA-84E8-E235667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38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4A1CD-7CEB-49D0-83E4-8F288353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Требования к программному и аппаратному обеспечению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5A27C-7B04-4FD1-A7CF-2330B6F5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предназначено для использования на компьютерах,</a:t>
            </a:r>
          </a:p>
          <a:p>
            <a:pPr marL="0" indent="0">
              <a:buNone/>
            </a:pPr>
            <a:r>
              <a:rPr lang="ru-RU" dirty="0"/>
              <a:t>с установленной операционной системой </a:t>
            </a:r>
            <a:r>
              <a:rPr lang="en-US" dirty="0"/>
              <a:t>Windows</a:t>
            </a:r>
            <a:r>
              <a:rPr lang="ru-RU" dirty="0"/>
              <a:t> XP и новее.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/>
              <a:t>Требования к аппаратному обеспечению соответствуют минимальным требованиям операционной системы.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EE29E-FF5B-4E2A-9221-733C1F87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02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6F04E-3184-425C-8F46-8A49F3DA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Содержимое директории сервера </a:t>
            </a:r>
            <a:br>
              <a:rPr lang="ru-RU" dirty="0"/>
            </a:br>
            <a:r>
              <a:rPr lang="ru-RU" dirty="0"/>
              <a:t>перед началом передачи файла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FC5C32-7769-4BD5-868C-739C9746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C2AC74-1DE1-40C0-B32B-D23DB79F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41" y="1847319"/>
            <a:ext cx="8143717" cy="4352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708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4F067-A476-47F8-871F-4D283CDD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Содержимое директории клиента </a:t>
            </a:r>
            <a:br>
              <a:rPr lang="ru-RU" dirty="0"/>
            </a:br>
            <a:r>
              <a:rPr lang="ru-RU" dirty="0"/>
              <a:t>до получения файла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92DE92-6C8D-4247-A9F7-A7124482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FC3CD4C-761E-418F-B4ED-97EBDC849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85" y="1825625"/>
            <a:ext cx="8202429" cy="4351338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559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4F067-A476-47F8-871F-4D283CDD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Демонстрация успешного соединение между клиентом и сервером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92DE92-6C8D-4247-A9F7-A7124482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7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3F873C9-4AFD-482D-B070-59EE4451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79" y="1825625"/>
            <a:ext cx="6985041" cy="4351338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537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FA32F-91D9-4D06-9CC3-6872DA38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Детали успешно переданного файла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25E835-8520-4655-A950-4F70A736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C6503EA-D1F3-427A-AAA9-6EACA0561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549" y="1970202"/>
            <a:ext cx="7934902" cy="3723588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557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FA32F-91D9-4D06-9CC3-6872DA38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Содержимое директории клиента </a:t>
            </a:r>
            <a:br>
              <a:rPr lang="ru-RU" dirty="0"/>
            </a:br>
            <a:r>
              <a:rPr lang="ru-RU" dirty="0"/>
              <a:t>после получения файла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25E835-8520-4655-A950-4F70A736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C1C8-E7A9-483C-9060-3AC819C61F14}" type="slidenum">
              <a:rPr lang="ru-RU" smtClean="0"/>
              <a:t>9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619B979-26BB-4279-8C4A-7C385E7E7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26" y="1847850"/>
            <a:ext cx="8057147" cy="4351338"/>
          </a:xfr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509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439</Words>
  <Application>Microsoft Office PowerPoint</Application>
  <PresentationFormat>Широкоэкранный</PresentationFormat>
  <Paragraphs>90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Постановка задачи</vt:lpstr>
      <vt:lpstr>Средства реализации</vt:lpstr>
      <vt:lpstr>Требования к программному и аппаратному обеспечению </vt:lpstr>
      <vt:lpstr>Содержимое директории сервера  перед началом передачи файла</vt:lpstr>
      <vt:lpstr>Содержимое директории клиента  до получения файла</vt:lpstr>
      <vt:lpstr>Демонстрация успешного соединение между клиентом и сервером</vt:lpstr>
      <vt:lpstr>Детали успешно переданного файла</vt:lpstr>
      <vt:lpstr>Содержимое директории клиента  после получения файла</vt:lpstr>
      <vt:lpstr>Настройка и подготовка среды программирования</vt:lpstr>
      <vt:lpstr>Инициализация WinSock</vt:lpstr>
      <vt:lpstr>Настройка сокетов</vt:lpstr>
      <vt:lpstr>Настройка сокетов</vt:lpstr>
      <vt:lpstr>Передача файлов</vt:lpstr>
      <vt:lpstr>Прием файлов</vt:lpstr>
      <vt:lpstr>Обработка исключений</vt:lpstr>
      <vt:lpstr>Обработка исключений</vt:lpstr>
      <vt:lpstr>Обработка исключений</vt:lpstr>
      <vt:lpstr>Обработка исключений</vt:lpstr>
      <vt:lpstr>Администрирование ресурсов</vt:lpstr>
      <vt:lpstr>Результаты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www www</dc:creator>
  <cp:lastModifiedBy>User</cp:lastModifiedBy>
  <cp:revision>26</cp:revision>
  <dcterms:created xsi:type="dcterms:W3CDTF">2022-06-24T13:53:25Z</dcterms:created>
  <dcterms:modified xsi:type="dcterms:W3CDTF">2024-07-02T08:58:38Z</dcterms:modified>
</cp:coreProperties>
</file>