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0E070-B1E3-457A-BDB2-9B07FBB1F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ECAFF-0A9E-45A6-BA10-FF94FD87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D0FD0-A807-4ADF-991D-716B0D8F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C36A5-7B13-4C81-87D0-77609FA5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31A29-04DF-45A9-ACB6-A98993F2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B393C-0FC1-4B27-816D-2759C65B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AC9E0B-1B78-48C4-ACF3-C19A3746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6D680-25C9-44C4-851C-C7668006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78067-5E27-4E40-A988-6ACE6EAC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41204-C48E-43A1-AE62-CB2E468C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5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627D74-B094-4085-8043-C385E4C01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B9D9D-1195-4B8C-8018-A8367D8D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A7EF9-01AD-4781-87DA-BC929BD8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58B0F-DF78-44CD-A110-4C1E8306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40787-012A-42FA-9D82-04CE5983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2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FF08F-0407-49D9-91F3-7C14711E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0246E-A6B1-4E23-A81F-A2CDCE03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5F0CB9-74ED-41E6-8F5D-02FE2184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F3C3B-527B-4EA7-83A9-DC1B1DB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644FEC-1231-49C6-B5B3-A5CB53AB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2BC33-F610-45F5-A4DF-597433DD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5C530-7868-41CC-83FE-A71DDBBB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411CA-A4D6-4390-83F5-2550C9A2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BAF14-7F24-4A02-B0B5-A4C075A4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4DE80-6240-4125-ACC4-57983C9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0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C5E19-93C0-428D-A805-1E452BEE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35268-E182-4EA0-B15D-A80165D6A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D9ABA1-1AD7-490A-A9F6-699B93EFC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600AC-18B2-452A-8469-3820EE33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13B684-8126-4C60-B50B-AEBB60A4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E8107-7C33-4D97-BFC2-393BAC6E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6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6CC7-CBB3-4310-BC03-CB6C4047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841C9-A622-4465-AAEE-EB895AF9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01E05B-333E-483C-8A1F-884B3B6F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AC2870-322E-4668-B761-FBFD36440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3D9951-9B38-4A85-9BB2-4D67645D8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A9456B-58E7-4FA5-BAD7-B5FF59EA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03CEEC-85A6-4C1C-BB76-81F1BCB7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50B625-E8FF-4C61-B5EA-8545CC1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A42D2-F9BC-485A-8907-82802D51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CFA7D6-180F-4BAE-B7A1-A856659F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72D0FA-E838-4EEB-BA8C-F6D3277D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10EC96-1290-4AEF-B134-78EAF30B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82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804E15-CAE9-4B72-B2FF-299DD8F1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BE3D62-44B8-4A9F-B9EE-0545D86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FB1EEB-9F19-419F-9C45-810F6151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0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74944-0609-49B0-A1A9-C8DFF787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F8C25-89A6-4A0B-8B5F-96518E4F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EF579C-A69D-441E-BB18-A9C3F150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1996E0-EF91-43BC-B1CF-881B5F9C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31B4DF-CCEA-4118-A482-8B780856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78B684-7266-41A0-86C8-7513C15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4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1E9AF-EB65-4FED-8018-385DDDCE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8C0EA5-C9CA-496D-887F-579561FFF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B43D18-44A4-4F8B-86EC-45C9122C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1FFB87-2E2E-4DF0-A121-63B829B6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E46FC-E1F0-4412-A5EF-BEF87330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E0F66-CA4C-4F8F-BA06-F579C64F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0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A99F1-DEFB-4D0A-8DEA-A3299A84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7EE49-E446-4D50-A5E5-3BA5A78C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1CF1D-C7F8-4AE2-A94C-85FD2C92B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CEEB-7347-449C-99AF-5BAAE6ECC971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7441-30DA-4E30-9A34-5D7A6FB53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D083F-8652-4B0A-9BDC-DEE9C8A4A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7597-19B9-4F48-8F4A-B6EDBD5D9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C35EE-8726-4E12-A3AA-F643E363F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868362"/>
            <a:ext cx="9144000" cy="2387600"/>
          </a:xfrm>
        </p:spPr>
        <p:txBody>
          <a:bodyPr/>
          <a:lstStyle/>
          <a:p>
            <a:r>
              <a:rPr lang="en-US" dirty="0"/>
              <a:t>Discord</a:t>
            </a:r>
            <a:r>
              <a:rPr lang="ru-RU" dirty="0"/>
              <a:t> чат-бот «Города»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8D23A8-561D-4F4C-9903-4F5E2648A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sz="4000" dirty="0"/>
              <a:t>Выполнила Полупанова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20893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6CD02-B469-4E13-A7FB-CDBF29CF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Чат</a:t>
            </a:r>
            <a:r>
              <a:rPr lang="en-US" u="sng" dirty="0"/>
              <a:t>-</a:t>
            </a:r>
            <a:r>
              <a:rPr lang="ru-RU" u="sng" dirty="0"/>
              <a:t>бот, играющий в «Города»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44233-B8EA-448A-A9CF-4118A5BE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139"/>
          </a:xfrm>
        </p:spPr>
        <p:txBody>
          <a:bodyPr>
            <a:normAutofit/>
          </a:bodyPr>
          <a:lstStyle/>
          <a:p>
            <a:r>
              <a:rPr lang="ru-RU" sz="2400" dirty="0"/>
              <a:t>Перечень городов:</a:t>
            </a:r>
          </a:p>
          <a:p>
            <a:pPr lvl="1"/>
            <a:r>
              <a:rPr lang="ru-RU" sz="2000" dirty="0"/>
              <a:t>Набор городов получен путём </a:t>
            </a:r>
            <a:r>
              <a:rPr lang="ru-RU" sz="2000" dirty="0" err="1"/>
              <a:t>парсинга</a:t>
            </a:r>
            <a:r>
              <a:rPr lang="ru-RU" sz="2000" dirty="0"/>
              <a:t> страниц англоязычной Википедии</a:t>
            </a:r>
          </a:p>
          <a:p>
            <a:pPr lvl="1"/>
            <a:r>
              <a:rPr lang="ru-RU" sz="2000" dirty="0"/>
              <a:t>Русский язык поддержан с использованием сервиса </a:t>
            </a:r>
            <a:r>
              <a:rPr lang="ru-RU" sz="2000" dirty="0" err="1"/>
              <a:t>Яндекс.Перевод</a:t>
            </a:r>
            <a:endParaRPr lang="ru-RU" sz="1600" dirty="0"/>
          </a:p>
          <a:p>
            <a:endParaRPr lang="ru-RU" sz="2400" dirty="0"/>
          </a:p>
          <a:p>
            <a:r>
              <a:rPr lang="ru-RU" sz="2400" dirty="0" err="1"/>
              <a:t>Геоданные</a:t>
            </a:r>
            <a:r>
              <a:rPr lang="ru-RU" sz="2400" dirty="0"/>
              <a:t> (</a:t>
            </a:r>
            <a:r>
              <a:rPr lang="ru-RU" sz="2400" dirty="0" err="1"/>
              <a:t>Яндекс.Карты</a:t>
            </a:r>
            <a:r>
              <a:rPr lang="ru-RU" sz="2400" dirty="0"/>
              <a:t>):</a:t>
            </a:r>
          </a:p>
          <a:p>
            <a:pPr lvl="1"/>
            <a:r>
              <a:rPr lang="ru-RU" sz="2000" dirty="0"/>
              <a:t>Проверка существования населённых пунктов, выбранных пользователем</a:t>
            </a:r>
          </a:p>
          <a:p>
            <a:pPr lvl="1"/>
            <a:r>
              <a:rPr lang="ru-RU" sz="2000" dirty="0"/>
              <a:t>Изображение городов, выбранных программой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Общение в чате сервиса </a:t>
            </a:r>
            <a:r>
              <a:rPr lang="en-US" sz="2400" dirty="0"/>
              <a:t>Discord</a:t>
            </a:r>
            <a:r>
              <a:rPr lang="ru-RU" sz="2400" dirty="0"/>
              <a:t>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/start</a:t>
            </a:r>
            <a:r>
              <a:rPr lang="ru-RU" sz="2000" dirty="0"/>
              <a:t> – начало</a:t>
            </a:r>
            <a:r>
              <a:rPr lang="en-US" sz="2000" dirty="0"/>
              <a:t>/</a:t>
            </a:r>
            <a:r>
              <a:rPr lang="ru-RU" sz="2000" dirty="0"/>
              <a:t>перезапуск игры</a:t>
            </a:r>
            <a:endParaRPr lang="en-US" sz="2000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</a:rPr>
              <a:t>lang</a:t>
            </a:r>
            <a:r>
              <a:rPr lang="ru-RU" sz="2000" dirty="0"/>
              <a:t> – выбор языка</a:t>
            </a:r>
            <a:endParaRPr lang="en-US" sz="2000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/help</a:t>
            </a:r>
            <a:r>
              <a:rPr lang="ru-RU" sz="2000" dirty="0"/>
              <a:t> – вывод перечня команд с пояснениями</a:t>
            </a:r>
            <a:endParaRPr lang="en-US" sz="2000" dirty="0"/>
          </a:p>
          <a:p>
            <a:pPr lvl="1"/>
            <a:endParaRPr lang="ru-RU" sz="20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54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4C7B760-A6F3-4012-8FB9-E33B3EF1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u="sng" dirty="0"/>
              <a:t>Старт игры						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1C0D3E-D4AB-459E-B4AB-4E5A1A6B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5" y="1473693"/>
            <a:ext cx="8071519" cy="49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CA0A8A4-629A-4921-B4A0-4DFCB1FE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u="sng" dirty="0"/>
              <a:t>Процесс игры					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B15EE8-39F4-4363-9977-ACF77A88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1" y="1638645"/>
            <a:ext cx="9354424" cy="48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FAF503-80CE-46BD-9CA9-7BFB444E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u="sng" dirty="0"/>
              <a:t>Проверка на существование	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755261-5A9E-4AA9-A8A7-299179FEF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2495419"/>
            <a:ext cx="1190791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5C3A030-0DA0-4D8D-850E-2CC6821D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u="sng" dirty="0"/>
              <a:t>Смена языка					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9C1C99-A41E-4D57-87C5-553F061D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7" y="2160886"/>
            <a:ext cx="113268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6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07A926-8D64-46BB-8A59-0576EE0C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u="sng" dirty="0"/>
              <a:t>Вызов помощи						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8C61F2-A62A-404F-90ED-3B82C49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" y="2390630"/>
            <a:ext cx="1189838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07B73-6459-43CB-A211-72AD49D5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Технологии						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5F439-A3BF-40B3-9765-CA268DC4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requests, </a:t>
            </a:r>
            <a:r>
              <a:rPr lang="en-US" dirty="0" err="1"/>
              <a:t>lxml</a:t>
            </a:r>
            <a:endParaRPr lang="en-US" dirty="0"/>
          </a:p>
          <a:p>
            <a:r>
              <a:rPr lang="ru-RU" dirty="0" err="1"/>
              <a:t>Яндекс.Перевод</a:t>
            </a:r>
            <a:endParaRPr lang="ru-RU" dirty="0"/>
          </a:p>
          <a:p>
            <a:r>
              <a:rPr lang="en-US" dirty="0"/>
              <a:t>discord </a:t>
            </a:r>
            <a:r>
              <a:rPr lang="ru-RU" dirty="0"/>
              <a:t>(</a:t>
            </a:r>
            <a:r>
              <a:rPr lang="en-US" dirty="0"/>
              <a:t>w/</a:t>
            </a:r>
            <a:r>
              <a:rPr lang="ru-RU" dirty="0"/>
              <a:t> </a:t>
            </a:r>
            <a:r>
              <a:rPr lang="en-US" dirty="0" err="1"/>
              <a:t>asyncio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 err="1"/>
              <a:t>Яндекс.Карты</a:t>
            </a:r>
            <a:r>
              <a:rPr lang="ba-RU" dirty="0"/>
              <a:t> (</a:t>
            </a:r>
            <a:r>
              <a:rPr lang="en-US" dirty="0"/>
              <a:t>static API)</a:t>
            </a:r>
          </a:p>
        </p:txBody>
      </p:sp>
    </p:spTree>
    <p:extLst>
      <p:ext uri="{BB962C8B-B14F-4D97-AF65-F5344CB8AC3E}">
        <p14:creationId xmlns:p14="http://schemas.microsoft.com/office/powerpoint/2010/main" val="3335632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150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Discord чат-бот «Города»</vt:lpstr>
      <vt:lpstr>Чат-бот, играющий в «Города»  </vt:lpstr>
      <vt:lpstr>Старт игры       </vt:lpstr>
      <vt:lpstr>Процесс игры      </vt:lpstr>
      <vt:lpstr>Проверка на существование  </vt:lpstr>
      <vt:lpstr>Смена языка      </vt:lpstr>
      <vt:lpstr>Вызов помощи      </vt:lpstr>
      <vt:lpstr>Технологии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GTACompare</dc:title>
  <dc:creator>00jeser 00jeser</dc:creator>
  <cp:lastModifiedBy>Dmitrii Polupanov</cp:lastModifiedBy>
  <cp:revision>25</cp:revision>
  <dcterms:created xsi:type="dcterms:W3CDTF">2020-04-17T11:58:50Z</dcterms:created>
  <dcterms:modified xsi:type="dcterms:W3CDTF">2020-05-12T18:59:50Z</dcterms:modified>
</cp:coreProperties>
</file>